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9"/>
  </p:notesMasterIdLst>
  <p:sldIdLst>
    <p:sldId id="290" r:id="rId2"/>
    <p:sldId id="256" r:id="rId3"/>
    <p:sldId id="260" r:id="rId4"/>
    <p:sldId id="282" r:id="rId5"/>
    <p:sldId id="296" r:id="rId6"/>
    <p:sldId id="291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92" r:id="rId15"/>
    <p:sldId id="270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94" r:id="rId24"/>
    <p:sldId id="279" r:id="rId25"/>
    <p:sldId id="293" r:id="rId26"/>
    <p:sldId id="295" r:id="rId27"/>
    <p:sldId id="280" r:id="rId2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0F2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4084"/>
    <p:restoredTop sz="94674"/>
  </p:normalViewPr>
  <p:slideViewPr>
    <p:cSldViewPr snapToGrid="0" snapToObjects="1">
      <p:cViewPr>
        <p:scale>
          <a:sx n="178" d="100"/>
          <a:sy n="178" d="100"/>
        </p:scale>
        <p:origin x="-1040" y="-6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8T04:32:16.49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23703 4917 13745,'2'6'1033,"0"0"-1033,-2-6-224,0 0 188,35-18 27,-11 10-206,4-4 1,1 2 141,8 3-16,3 3-180,1 2 0,1 2-1503,-2 0 1662,-3 1 1,-4 2-188,-19 2-20,-4 1-100,-2 2-1070,-6 9 1406,-13-2 154,-3 3 281,-9-5-82,-6-3-54,8-3 2215,-8-1-2377,19-4-56,7-4-202,4-2 76,36-10 163,-14 2-22,7 0 1,8 0 0,1-1-765,0 1 1,0 0 0,0 0-1395,-2 0 1,0 0 0,0 1 2142,3-2 0,0 1 0,-8 3 0,-7 1 0,0-2 0</inkml:trace>
  <inkml:trace contextRef="#ctx0" brushRef="#br0" timeOffset="3132">1543 2237 6308,'3'13'3970,"-1"-2"-6315,27-2 1,11-4 2781,13 0-198,-15-3 0,9 0 0,5 1 0,4-2 1,-2 0-340,-3-2 0,3-1 0,0 0 1,1-1-1,0 0 0,-1 1 89,-1 0 1,-2 1 0,1-1 0,0 1 0,1-1-1,3 1-118,-5-1 1,4 0 0,2 0-1,0 0 1,-1 1 0,-1-1-1,-5 1 1,-3 0-45,6 1 1,-7 1 0,0-1 0,5 2-317,-8 0 1,5 0 0,2 1 0,1-1 0,-2 2 0,-3-1 0,-4 0 218,14 3 1,-7 1-1,2 0 350,-5 0 1,2-1-1,-2 2 1,-9-1 428,14 7 1585,-50-5-1458,-24-7-187,-8-2 0,-10 0 0,-4 0-187,0 1 1,-4-1-1,-1 0 1,0 1-205,2-1 0,0 1 0,-1 0 0,0 0-6,4 0 1,-2 0 0,1 0 0,1 0 0,3 1 157,-5 0 1,4 1 0,-1 0-50,-1 1 1,0-1 0,-5 1 13,3 0 0,-5 1 1,-3 1-1,-1-1 1,0 0 30,7-1 1,0 1 0,-1-1 0,0 1-1,0-1 1,2 0-439,-6 1 0,1 0 0,0 0 1,1 0-1,2 0 255,-8 0 1,-1 0 0,6-1 0,11 0 74,-2-1 736,15-1-1147,54-2 489,8-3-236,4 0 1,5 0 143,2-2 0,2-1-32,-10 2 0,1-2 0,6 0-79,0-1 0,5-1 0,5 0 0,2-1 1,2 0-1,-1 0 29,-5 2 0,1-1 0,1 1 0,2-1 0,0 0 0,0 1 0,-1-1 1,0 0-20,-2 0 1,0 1-1,-1-1 1,1 0-1,0 0 1,-1 1-1,1-1 1,-1 1-13,2 0 0,1 0 1,0 0-1,0 0 0,-1 0 1,-2 1-1,-3 0 0,-4 1-328,11 0 0,-6 0 0,-2 1 0,1 0 253,-3 1 0,1 0 1,-2 0-1,0 0 154,8 0 1,-1 1 0,0 1-652,-9 0 0,0 0 1,-1 1-1,-1 2 601,3 1 0,-1 2 0,-3 0 0,10-3 0,-5 1 0,2 10 0</inkml:trace>
  <inkml:trace contextRef="#ctx0" brushRef="#br0" timeOffset="5732">6403 2429 13432,'21'-32'240,"-1"-1"1,1 0 0,5 1 0,2 1-1,2 6-258,9 7 0,1 6-805,0-2 0,-2 5 734,15 10 89,-23 9 0,1 5-17,0 5 0,3 5 0,1 1-1,-1-1 0,2 2 0,0 0 0,-1 0-1093,6 6 1,-1-2-1,0 1 1122,-1-2 0,0 0 1,-1-4 10,2-3 0,-1-5 450,-11-5 1,1-2-445,22 3 0,2-7-9,-8-13 1,-1-4-300,-1 5 0,1-5 278,-9-4 0,1-4 0,-5 1-12,-5 1 0,1 0 11,10-7 0,6-3 1,-5 3 0,-5 5 1,-1 0-106,1 0 1,3-1 0,-3 3 79,-4 4 1,-2 3 26,1 1 0,0 1 1368,5 1 0,4 5-1412,4 9 0,4 6 1,1 3 22,-2 0 0,0 3 1,0 0-393,3 2 1,0 1-1,-1 1 434,-2 2 1,-1 1 0,-4-5-21,-8-6 1,1-3 17,10 1 1,6 0-1,1-5 14,-3-5 1,0-5 0,0 0-17,0 2 1,-1 0 0,2-3-15,-4-3 0,2-4 0,-2 0 0,-4 0-1,4-3 1,-1-2 27,5 0 0,3-3 0,1 0-26,1 0 1,0 0 0,-2 1-601,-8 2 0,0 1 1,-1 0 618,6-1 0,1 1 1,-6 2-24,-9 5 0,-4 3-253,0-1 0,0 3 253,23 1-160,-3 6 163,-6 11 1,9 7 0,-5-2 55,-10-6 0,2 2-58,2 2 0,7 4 1,0-1-1,-8-4 2,-5-3 0,-2-3 36,3 0 0,3 1 0,2-3-35,7-3 0,2-3 0,-3-1-9,6 3 1,0-3-8,-7-2 0,3-2 0,-7-2 92,-12-3 1,-2 0-86,0-1 1,2-2-96,3-2 0,3-2 1,2-1 106,2 0 1,1-2-1,0 1 8,0 0 0,0 0 0,-1 0-311,-2 1 0,0 1 0,-4 1 318,-4 3 1,-3 2 148,26-2 695,-25 5 0,1 6-808,3 10 0,3 8 0,-3-2-301,-1-1 1,-1 1 245,1 5 0,2 3 0,-5-1-3,-7-4 0,-2-1 221,0 0 1,3 1-180,6 5 0,7 0-16,2-8 0,5-1 0,-2-2 674,4 4 0,1-2-697,-4-7 1,3 0 0,-5-6 11,-7-6 1,-2-2-16,1 0 0,2-2-27,13-5 1,6-4-37,-12 1 1,5-3 0,0-1-1,-3 2-669,1 0 1,-2 1 0,2-1 730,-1-1 0,3-1 1,-2-1-1,-5 3-2,1-1 0,-4 2 632,-1 0 1,3 0-670,0 0 1,3 0 0,-1 3-60,10 2 0,-2 2-94,4-2 1,-3 4 196,-16 10 0,-5 4 156,-3 14-26,-1 5-49,0 2 1,5 3-2,8-2 0,2 0-48,-2 2 1,3-3-630,5-5 0,0-6 611,-13-12 0,0-2-14,5-2 1,1 0 824,1-1 1,5-2-841,-4-2 1,6-2-1,1 0 1,-1-1-82,5 0 1,-2-1-1,2-1-264,-5 1 1,2-1 0,-1 0-1,-4-1 228,-1 0 0,-3 0 1,-1-1-634,10-5 1,-1-4 760,-2-5 0,0-6 0,-2 4 0,-4 7 0,-2 0 0,7-14 0,0 1 0</inkml:trace>
  <inkml:trace contextRef="#ctx0" brushRef="#br0" timeOffset="11483">24879 13439 9808,'-4'14'2116,"1"-2"-1687,3-12 2430,0 0-2663,7 1 62,11 2-258,6 0 1,11-1 1,8-1-100,-4-3 0,3-2 0,0 0-631,-2 1 0,-1 1 1,2-2 698,6-1 0,1-2 0,-2 1-44,-8 1 1,-1 0-1,0 1-313,3 0 0,0 1 0,0-1-438,11 0 1,-1 0 429,-5 2 0,-8 0-341,-16 2 100,-10 0-22,-12-1 12,-13-2 0,10 2 1,-9-1-1</inkml:trace>
  <inkml:trace contextRef="#ctx0" brushRef="#br0" timeOffset="11834">25342 13169 11210,'-50'19'1354,"1"-1"1,0 7-1410,7-8 1,-9 2 0,5 1-527,3 6 0,3 2 605,9-8 0,1 1 1,0 0 1,-7 4 1,4-1 99,-10 8 392,32-22-495,7 0 371,36 17-312,-6-8-253,0-3 0,3 0 241,10 1-37,-9-6 1,3 0-160,16 4 0,0 0-427,-14-4 0,-1-1 292,9 2 1,-6-2-15,-19-5-2228,-2-2 2503,-13-1 0,2-1 0,-9-1 0</inkml:trace>
  <inkml:trace contextRef="#ctx0" brushRef="#br0" timeOffset="12535">23761 12436 10995,'6'6'1344,"-2"-1"-1344,-4-5 417,53 1-498,-8 0 0,8 1 92,-13-1 0,5 0 0,1 0 0,-2 0-1316,5 1 1,-2 0 0,0 0 1280,2 0 0,-1 0 0,-5 0-21,-8 0 0,-4 0 317,-2-1 1,0 0-927,2 1 0,-2 0-3257,5-1 3911,-9 0 0,-21-1 0,-10 0 0</inkml:trace>
  <inkml:trace contextRef="#ctx0" brushRef="#br0" timeOffset="12888">24089 12263 822,'1'11'4508,"1"-3"-1943,-2-8-2565,0 0 0,-58 30 143,14-5 206,5-5 0,-8 2 1,6-2-316,11-5 0,2-1 159,-11 4 0,3-3 1190,6-4-1344,10-2 1892,6 0-1897,13-4 56,10 1 19,5 1 59,6 1-38,7 0 0,5 1-189,15 4 1,2 1 248,-8-3 1,-1 0-254,7 2 0,-6-1-385,-14-1-199,-5-1-311,-4-1 958,-12 8 0,0-10 0,-9 4 0</inkml:trace>
  <inkml:trace contextRef="#ctx0" brushRef="#br0" timeOffset="14893">23741 14210 0,'4'12'252,"-1"-3"2882,-3-9-2322,0 0-476,-2 6 1299,1-3-1072,-1 6 520,3-7-517,2 1 3103,0-2-3027,5 1-234,21 3-399,-7-1 27,20 3-36,-12-2 51,3 1-46,4-1 1,8 2-1,-5 0-337,-13-3 1,1 1 286,13 1 1,5 2-1,-9-3-3524,-11 0 2346,-4 0 567,-12-3-1155,-7-1 1248,-3 0 0,0-1 0</inkml:trace>
  <inkml:trace contextRef="#ctx0" brushRef="#br0" timeOffset="15268">24011 14133 9435,'-4'-4'3019,"1"0"-2132,3 4-536,-77 18-387,43-7-303,0-1 1,-7 2-1,6 0 345,-1 5-23,7-3 0,0 1-2883,-15 9 2998,7-4-17,12-6-143,19-10-50,5-2 121,10 4 131,23 16-107,-3-4-945,8 3 1,2-1 833,0-1 76,-8-4 1,-1-1 2228,0 1-2297,16 8-23,-20-9-367,1 6-982,-4-9 479,-19-5 963,18 3 0,-18-6 0,1-1 0</inkml:trace>
  <inkml:trace contextRef="#ctx0" brushRef="#br0" timeOffset="17722">24879 11723 3128,'7'8'1669,"-1"-1"283,-6-7-812,0 0-295,1 5-635,0-4 466,-7 4-503,14-4 858,-13 0-869,15 1 376,-7 3-465,-1-1-73,3 3-48,1 1 40,-1-2 2,-5 2-2,14-3 2,-13-1 104,22 2-33,-13-3 24,5 1 12,-8-3 109,2-1-11,0 1 81,11-1-171,7 1-109,4-1 0,4-2-36,11-3 36,-9-1-9,14-1 7,-23 4 1,1 0 5,3 1 1,0 0-5,0 0 0,0 1-112,-2 0 1,0 0 104,-1 1 0,-1-1-911,14 1 912,9-1-30,-22 1-1,-5 0 15,8 0-43,-14 0 21,6 0-21,-15 0 60,-1 1 163,1 0-295,3 2 19,-3-1-408,7 2 1209,-8-3-1095,2 1 242,-7-1 24,-1 0-165,-2 0-226,0 1 273,0-1 54,1 1-210,1 0 101,0-1-448,2 2 311,-1 0-821,1 1 1277,-3-2 0,0 0 0,-1-1 0</inkml:trace>
  <inkml:trace contextRef="#ctx0" brushRef="#br0" timeOffset="38325">26017 6691 10830,'6'8'907,"-2"-2"-2317,-9 29 1,-5 8 1608,3 6-199,-2-13 0,-2 5 0,4-4-4,6-3 0,1-2-15,-5 0 1,0 1-1092,7-2 1,2-1 1109,-4-2 0,-1 0 5,1 20-335,1 3 419,0-27 202,2 2 51,1-25 786,4-13-1226,-1-4-56,6-17-208,4-13 1,2-4 225,-7 16 1,1 0 135,1-4 0,1-4 0,0 4 780,-2 3 0,0 1-504,5-11 0,0 1-427,-5 13 0,0 1 268,-3-6 1,1 3 524,14-3-572,-22 20 3102,14 10-2438,-17 40-617,0 4-117,0-9 0,0 3 27,-3 19 0,-1-1-207,3-19 0,-1-1 180,-2 16 0,1-3 0,2-14 0,1-10 859,0-8-853,0-6 10,0-4-16,2-4-302,17-33-1626,-2 3 1816,-2 2 0,2-4 67,3-7 0,-1 1-135,-3 9 1,-1-1 224,5-8 0,0 0 316,-2 5 0,-1 4-148,2-1-208,3-4 440,-23 54-39,11 7-310,-10 24-91,8 4 1,2 3-125,-4-8 0,-1 0 130,0-9 1,-1 2 0,1-3-261,2 1 0,0-4-599,4 5-520,0-8-471,0-8 1347,1-7 1,-5-8 0,0-3 0</inkml:trace>
  <inkml:trace contextRef="#ctx0" brushRef="#br0" timeOffset="38642">26789 6941 13966,'-11'14'1759,"2"-4"-1759,9-10-275,0 0-976,80 9 1088,-45-10-122,14 5 1,-1-6-554,-10-22 838,-14 1 228,0-10 702,-16-8-250,-15 15-481,-2-4-199,-13 22-243,3 11 243,-5 6 44,-4 7 54,-10 8 108,14 6 0,2 2-150,-14 8-929,19-8 1,3 0 835,6-3-16,4-4 47,4-3-92,5-4-2095,37 4 861,-11-13 509,-1-2 1,1-3-1066,6-9 1675,11-9 0,-23 6 0,1-3 0</inkml:trace>
  <inkml:trace contextRef="#ctx0" brushRef="#br0" timeOffset="39042">27425 6941 11336,'8'1'2166,"-1"-1"-1520,-7 0 79,0 0-590,-54 44-2627,34-24 2493,-11 6 1,1 3 6,16 1-69,7-12-172,0 6 79,7-18-25,1-2 118,2-2 61,1-2 84,1-1-146,4-18-170,11 2 78,-4-19-17,9 6 67,-14 3 1,-2 0 41,6-17 1014,-7 15 0,0-2-871,-1-8 0,-2 0 70,-1-6 70,0 6 1,-2 4 511,-2 13-500,0 3-71,-1 15-162,0 2-207,-3 16 602,0 20-325,0 9-437,2-2 0,2 0 322,0-13 0,1-1 4,1 8 1,2 1-490,7 2 1,2-2-227,5 6 217,-3-12 0,0-3-1063,1-10-2055,-3-5 3657,-1-8 0,-7-2 0,0-3 0</inkml:trace>
  <inkml:trace contextRef="#ctx0" brushRef="#br0" timeOffset="39244">27753 6768 3083,'8'7'2246,"-2"-1"525,-21 43-2637,20-19-137,-12 14 1,1 2-43,15-1-839,-2-2 0,-2-2 95,2-10-421,6 14-204,-10-41 1774,-2-13 1,-1 6-1,0-8 1</inkml:trace>
  <inkml:trace contextRef="#ctx0" brushRef="#br0" timeOffset="39429">27772 6594 14669,'-9'-10'196,"1"1"-294,8 9-2924,0 0 1440,47 42 3,-24-23 1579,11 10 0,0-1 0,-19-16 0,3 1 0</inkml:trace>
  <inkml:trace contextRef="#ctx0" brushRef="#br0" timeOffset="39737">28177 6826 11622,'-7'-3'578,"-21"13"1,-6 8-579,8 2-35,-9 2 0,1 2-80,13 6-36,5 0-832,9 23 644,8-27 96,8 13 1572,4-33-1374,2-3 523,4-3-739,1-7-81,4-5-84,12-20 426,-1-9-2096,-3 1 2539,-9 5 114,-15 19 616,-2 6-644,-3 4-268,-2 4-261,0 12 61,-9 1-61,16 12-92,-12-1-6,17 2 45,-7 1 2434,1-2-4697,13 8 944,-15-15-185,24 4-649,-24-18 2206,18-11 0,-17 7 0,3-7 0</inkml:trace>
  <inkml:trace contextRef="#ctx0" brushRef="#br0" timeOffset="40059">28505 6883 6547,'7'8'970,"-11"20"1,-5 5 838,2-5-1836,-4 8 1,1 1-55,7-4-26,2-3 532,2 3-481,2-17 994,-1 0-786,5-24 1943,-1-4-2149,5-11-176,2-5 1,2-3 89,1 3 0,1 0 11,2-7 0,1 1 151,-2 8 1,-1 4 185,5-3 63,-4 7 79,-4 7 358,-4 7 183,-2 15-572,-2 4-137,1 14-188,0 12-2,-1-7-359,4 6 0,0-1-148,0-6 423,0-5 1,0-4-3586,1-14-145,-3-6 3822,2-8 0,-8 2 0,1-3 0</inkml:trace>
  <inkml:trace contextRef="#ctx0" brushRef="#br0" timeOffset="40443">25921 7655 11807,'3'0'1512,"0"1"320,-3-1-1183,50 9-179,-16-8 1,5-2-1,5-2-205,-5 1 0,5 0 0,4-1 0,0 0 1,0 0-1,-2 0-1338,3-1 1,-1 0 0,-1 0 0,2 0 0,1-1 1099,2-1 1,2 0-1,1 0 1,0-1 0,-1 1-1,-4 1-241,-2 1 0,-3 0 1,0 0-1,-1 1 0,1 0 214,4-1 0,0 1 0,1 0 0,0 0 0,0 0-65,0 0 0,0 1 0,1-1 0,2 1 0,4 0 47,-9 1 1,3-1 0,3 1-1,1 0 1,2 0 0,-1 1-1,0-1 1,-1 0 0,-4 1-187,5-1 0,-2 1 1,-2 0-1,0 0 0,0 0 1,1 0-1,2 0 148,-7 0 0,2 0 1,1 0-1,1 0 0,-1 0 1,-1 0-1,-1 1 1,-3-1-1,-3 1 45,10 0 1,-3 0 0,-2 0 0,-5 0-1,-3 1-212,19 1 1,-8-1 9,-11 1 1,-2-1-228,11 2 1121,-21-1-1963,-34-2-555,-10-3-3100,-18-3 4937,-10-4 0,25 5 0,-6-1 0</inkml:trace>
  <inkml:trace contextRef="#ctx0" brushRef="#br0" timeOffset="41126">26654 8021 13352,'9'4'-36,"-2"-1"36,-7-3 110,76-17-5771,-35 11 5616,9-4 0,2 2-19,-7 6 337,-5 3-273,-7 4 1789,-8 17-535,-22 8-935,-8 8-319,-20-1-144,5-17 0,-1-1 2109,-11 10-1965,3-4 0,2-2 0,9-8 0,-7 7 0</inkml:trace>
  <inkml:trace contextRef="#ctx0" brushRef="#br0" timeOffset="41276">27020 8175 13432,'14'2'870,"-3"-1"-1067,16-6-1,2-1-2294,-3 3 2108,8-3 0,0 1-442,-13 5 458,-8 4-542,-6 2 910,-24 14 0,-8 1 0,13-7 0,-10 4 0,-1-1 0</inkml:trace>
  <inkml:trace contextRef="#ctx0" brushRef="#br0" timeOffset="41595">26827 8503 10597,'-11'-3'3728,"2"1"-3684,9 2 108,0 0-256,63-3-3533,-26-1 3610,7 1 1,2 0-83,2-4-127,-16 4 1,1 0 36,11 0-127,-12 5 0,-4 2 371,-9 5 72,0 9 126,-27 0 99,-18 19-233,-2-6 1093,8-10 0,-1 2-1251,-6 5 0,1 0-363,-6 14 903,12-17 1,3-2-1087,8 5 864,13-19-272,3 0 213,25-18-128,-9-1 35,16-10-10,-16 0-15,-1 2-10,-3-2-82,-3 2 2,-4 1-1052,-3-10 434,-7 11-457,-15-8-156,10 11 1229,-22-5 0,25 9 0,-12-2 0</inkml:trace>
  <inkml:trace contextRef="#ctx0" brushRef="#br0" timeOffset="41826">27387 8117 12753,'0'3'586,"1"0"-821,-1-3 109,59-14-73,-29 10 81,13-3 0,1 0 279,-15 6-133,4 11 850,-30 22-649,-6-2-288,-8 0 1,-4-1-601,-5 3-203,-8 7 862,8-6 0,10-18 0,1 4 0</inkml:trace>
  <inkml:trace contextRef="#ctx0" brushRef="#br0" timeOffset="42194">27772 8079 11373,'5'10'789,"0"-1"-500,-5-9 2007,0 0-2063,0 45-348,-6-5-24,5-7 1,1 0 29,-6 5 2,12-20 46,2-10-49,7-2 49,4-3-146,32-9-82,0-8-326,-20 7 0,0-2 407,15-8-128,-19 8-79,-6 2-10,-15 2 134,-1 4 335,-7 4 374,-20 16-301,3 2 223,-3-5 1,-4 2-187,-5 5 0,-1 1-114,9-6 1,-1 1 122,-4 4 1,-3 3-1,4-1-77,6-2 0,1-1-180,-4 5 0,3-1 94,7 0 3,11-13 76,3-5 16,5-2-92,4-3-623,37-4 105,-12-4-1331,-3 0 1,0-1 255,7-8 1590,12-8 0,-26 11 0,3-2 0</inkml:trace>
  <inkml:trace contextRef="#ctx0" brushRef="#br0" timeOffset="57685">4011 14172 12151,'45'0'255,"-1"0"0,0 0 0,1 1 1,-1-1-1,-2 0 0,-2 0 1,0 0-1,3-1-1325,2-1 1,4 0 0,0-2 0,-1 1-1,-3 0 1090,7 0 1,-3-1 0,4 1-8,-11 0 1,3-1-1,2 1 1,1 0 0,2-1-1,1 1-163,1 0 0,2 1 0,1-1 0,1 1 0,0-1 1,-1 1-1,-1 0 150,0-1 0,-2 1 0,0 0 0,0-1 0,1 1 0,1 0-56,-6 0 1,2 1 0,1-1-1,1 0 1,-1 1 0,-2 0 0,-2 0-1,-3 0 56,14 0 0,-5 0 0,-1 1 0,1-1-202,-6 1 1,0 0 0,1 0 0,-1 0 0,0 0 208,-3 0 0,-1 0 1,0 0-1,2 1 1,5 0 16,-3 0 1,3 0 0,3 0 0,2 1 0,1 0 0,0 0 0,0 0 0,-2 0-16,-2 0 0,1 0 0,-1 0 0,1 1 0,-1-1 0,0 1 0,1-1 0,-1 1-16,1-1 1,-1 0 0,1 1 0,0-1 0,0 1-1,0 0 1,-1-1 0,0 1-3,-2-1 0,1 1 0,1 0 1,-1 0-1,-1 0 0,-3 0 1,-2-1-1,-6 0 221,17 1 1,-9 0 0,5-1-264,-4 0 1,6 0-1,1 0 1,-2-1 0,-6 0-103,2 0 1,-4-1 0,-1 1 119,5-1 1,0 0-1,-7 0 11,-7-1 0,-11 0 1332,-15 0-1321,-6 0 684,-10-5-673,-22-4 0,-3 1 0,10-2 0,-8 3 0,1 0 0</inkml:trace>
  <inkml:trace contextRef="#ctx0" brushRef="#br0" timeOffset="57932">8756 14037 13810,'2'3'512,"-1"-1"-445,23 5 0,8 2-67,-2 2-356,16 7 1,0 4 562,-9 6-2,-8 9 0,-9 8 85,-26-2 0,-7 2-776,7 1 1,-5-2 531,-18 1 0,-7-7-46,9-16 0,-1-3-90,0 0 1,-3 0-1634,-2 0 1,-4 0 0,1-1 1722,-2-3 0,1-1 0,-5 6 0,4-3 0,7-12 0</inkml:trace>
  <inkml:trace contextRef="#ctx0" brushRef="#br0" timeOffset="60822">3414 13439 11283,'3'2'709,"-1"0"-5799,-2-2 5230,-24 65 628,18-36-840,-7 11 1,3 0 63,15-14 950,2-1-942,7-4 0,10 2-65,12-6-271,8-9-162,8-9-412,-13-13 4,-14 0 0,-2-2-653,6-9 1559,-8 3 0,-3 0 0,-4 5 0,-2-4 0</inkml:trace>
  <inkml:trace contextRef="#ctx0" brushRef="#br0" timeOffset="60985">3549 13536 7265,'3'5'1169,"-10"20"1,-4 7 713,-1 12-2555,5-10 0,-1 6 0,3-3-749,5-6 0,2-3-1569,1 4 1,1-4 2989,7-9 0,-8-14 0,-1-4 0</inkml:trace>
  <inkml:trace contextRef="#ctx0" brushRef="#br0" timeOffset="61383">3607 13516 14095,'9'11'1268,"-2"-3"-1410,-7-8-735,0 0 287,50-14 127,-25 11 310,7-5 1,-1 3-56,-7 10 26,-5 3 12,-5 6 340,-5 20 329,-15 3-446,0 2-53,-10-8-101,7-18-114,3-1-12,1-3-487,10 9 103,6-4 499,3 5 149,6-1 27,-9-7 1585,3 23-1324,-10-19-80,-4 17-100,-7-21-64,-5 2 68,-14 3-222,-5-6 0,-2-2-89,-10 5-174,9-7 1,4-2-289,9-3-264,5-1-5058,6-9 5946,7-1 0,2 0 0,3 2 0</inkml:trace>
  <inkml:trace contextRef="#ctx0" brushRef="#br0" timeOffset="61582">4069 13863 8092,'5'8'4310,"-2"-2"-3595,-3-6-1533,0 0 880,4 25 1,-4-19 0,4 19 0</inkml:trace>
  <inkml:trace contextRef="#ctx0" brushRef="#br0" timeOffset="61916">4417 13401 9791,'11'8'1471,"-11"15"1,-3 9-1496,1 4 0,0 3 60,2 3 1,2 1-37,-1-4 0,5-7 126,19-9-787,20-30-319,-10-7 603,-4 4 1,-1-1-473,-2-10-89,1 7-294,-20 1-506,11 3 1738,-19-1 0,12 7 0,-12-1 0</inkml:trace>
  <inkml:trace contextRef="#ctx0" brushRef="#br0" timeOffset="62084">4609 13535 13084,'-10'39'378,"-1"-1"0,0 0 0,-2 8 0,2-4-858,6-12 0,1-3-131,2 8-76,1-4-702,1-5-5263,4-1 6652,-1-13 0,2-1 0,-3-11 0</inkml:trace>
  <inkml:trace contextRef="#ctx0" brushRef="#br0" timeOffset="62366">4802 13497 12535,'6'3'2170,"-1"0"-1685,-5-3-149,0 0-496,-21 77-116,24-47 1,1 0 153,-12 18 0,4-1-39,14-15 0,6-6 141,12 4 222,1 5 176,-6-7-59,-10-6-14,-11-12-92,-3 0 185,-22 10-398,5-8-213,-21 7-266,12-12-316,-2-3-807,0-3-1207,2-8 793,4-3 2016,-1-14 0,14 13 0,-1-5 0</inkml:trace>
  <inkml:trace contextRef="#ctx0" brushRef="#br0" timeOffset="62500">4744 13555 12493,'4'3'2084,"0"0"-1023,-4-3-1089,53-7-524,-29 4-500,15-1 1,-1 0-853,-12 4 1904,11 1 0,-25-1 0,1 1 0</inkml:trace>
  <inkml:trace contextRef="#ctx0" brushRef="#br0" timeOffset="62682">5227 13883 11353,'8'0'3700,"-1"1"-3728,-7-1-1824,0 0 0,0 0 0</inkml:trace>
  <inkml:trace contextRef="#ctx0" brushRef="#br0" timeOffset="63033">5477 13362 11689,'6'3'3229,"-2"-1"-2828,-4-2-614,-13 90 106,14-60-148,-2 25 1,6-2-71,24-30 293,-7-6 0,2 0-41,11 4-510,-1 1 583,-19-8 0,-2 1 406,-6 16-457,-7-11 311,-6 11-55,-9-16-88,-3-1-64,-2-2-53,-3-1-240,0-4-4333,-31-6 4573,24-16 0,-12 9 0,32-10 0</inkml:trace>
  <inkml:trace contextRef="#ctx0" brushRef="#br0" timeOffset="63395">5477 13497 13759,'13'8'-1051,"15"-1"1,5-1-24,-6-1 1,2-1 1183,20 5 1,2 0-472,-18-2 0,-3-1 426,19 8 623,-32-5-5,-6 1 1366,-2 19-1379,-5 12-670,0-2-78,-3 0 25,1-22 346,2-2-654,9 1-300,12-17 490,2-11 163,2-9-20,-9-17 319,-11-6-30,-3 13-71,-9-5-28,-5 26 12,-3 3-84,-3 1-200,-11 3-2984,-24 12 3094,9 1 0,0 2 0,26-4 0</inkml:trace>
  <inkml:trace contextRef="#ctx0" brushRef="#br0" timeOffset="63566">6326 13844 14179,'13'7'-41,"-2"-2"1,-11-5-1,0 0 1</inkml:trace>
  <inkml:trace contextRef="#ctx0" brushRef="#br0" timeOffset="63884">6654 13401 13577,'10'7'1436,"-3"-1"-1094,-7-6 324,0 0-206,-51 52-4650,29-21 4190,-10 3 0,3 8-93,17 9 1,7 0 152,2-23 1,1 0-102,0 22 1,4-2-570,17-6-85,4-13-949,29-13 1283,-20-16 292,-6-11 0,-2-4 260,-9-5 675,0-17-505,-19 17 2696,-2 0-3167,-9 11 837,2 8-1487,-9 2 760,-11 8 0,13-5 0,-2 5 0</inkml:trace>
  <inkml:trace contextRef="#ctx0" brushRef="#br0" timeOffset="64182">6962 13728 12227,'1'11'1493,"-1"-3"-1855,-23 39-153,19-30 307,-9 10 1,6-3-546,20-16-165,12-13 635,8-19 375,-5 2 107,-6-10 330,-14 10 440,-5-2-966,-5 4 353,-12 0-356,-1 15-210,-7 0-888,-5 4 1098,-8 13 0,12-9 0,-1 8 0</inkml:trace>
  <inkml:trace contextRef="#ctx0" brushRef="#br0" timeOffset="64350">7348 13767 14179,'4'9'770,"-1"-1"-1193,-3-8-2419,0 0 0,0 0 0</inkml:trace>
  <inkml:trace contextRef="#ctx0" brushRef="#br0" timeOffset="64501">7715 13690 4063,'3'5'162,"0"-1"-1361,-3-4 0,0 0 0</inkml:trace>
  <inkml:trace contextRef="#ctx0" brushRef="#br0" timeOffset="64651">8139 13670 11742,'4'2'1753,"0"0"-3964,-4-2 1,0 0 0</inkml:trace>
  <inkml:trace contextRef="#ctx0" brushRef="#br0" timeOffset="66084">3356 14268 645,'-8'-4'1963,"1"1"1066,7 3 4123,0 0-6085,2 0-1232,0 0-199,13-1 249,-6 0 98,9 0-1750,-9 0 2261,-10 1 1,4 0 0,-8 0-1</inkml:trace>
  <inkml:trace contextRef="#ctx0" brushRef="#br0" timeOffset="68590">3201 16466 9438,'-3'-2'1649,"0"1"-596,3 1 151,4 1 482,6-1-1294,2 1-134,5-1-71,-1 0-13,15-3 0,8-1-148,7-2 1,3 0-834,5-1 1,0 1 891,-16 1 0,0-1 0,-2 1-1,1 1 0,1-1-59,-2 1 0,5-1 1,3 0-19,-1 1 0,5-1 1,2 0-1,0 1 0,-1-1-564,-4 1 0,-1-1 0,0 1 0,1 0 1,1 0 547,5-1 1,3 0-1,-1 0 1,-1 0 0,-4 1-613,10-1 0,-5 1 0,-2 0 626,-14 1 1,-1 0 0,4 0-113,6-1 1,6 0 0,1 0 0,0 1 121,-2-1 1,1 0-1,0 0 1,0 0-275,0 1 0,2-1 0,-2 0 0,-1 0 259,-7 1 0,0 0 0,-2 1 0,-4-1 597,4 0 1,-2 0-598,-3 0 0,2-1 0,1 1 14,2-2 0,0 1 0,-1-1-2,1 1 0,-1-1 0,2 0 38,9-2 1,1 1-1,-3-1 101,-4 1 0,0 1-134,3-1 1,5 0 0,4 1-8,-10 2 1,3 0 0,3 1-1,-2-1 1,-2 1-11,3 0 0,-2-1 0,0 1 0,2 0 50,-1 0 0,2 0 1,1 0-1,-3 1 0,-6 0-64,0 0 0,-6 0 0,-2 1-4,14-1 0,-3 1 1,-7-1 0,4 1 8,-2-1 0,5 0 0,2 0 0,0 0 23,2-1 0,0 0 0,0 0 0,0 0-14,0 1 0,-1-1 0,1 0 0,1 0-12,-8 0 0,2-1 0,-1 1 1,0 0-1,-3 0 8,3 0 1,-4 0-1,2 0 1,3 0-238,-3 1 1,4-1 0,2 0 0,0 1 0,-2-1-1,-3 1 239,5-1 0,-2 1 0,-2 0 0,3 0 16,-5 0 0,2-1 0,1 1 0,-4 0 0,-6 1-46,5-1 0,-2 1-83,-1-1 1,4 0 0,1 1 0,-3-1 128,-4 1 0,-2-1 0,3 1-13,3 0 1,5-1-1,-1 1 1,-5-1 149,8 1 0,-3 0-151,0 0 0,1 0-27,-2 0 1,1 0 26,-2 0 0,0 0-5,-2 1 1,2 0 167,3 1 1,4-1 0,3 1-181,-5 0 0,3-1 1,0 1-1,-2 0 92,-5-1 0,-1 1 1,-1 0-1,1-1-75,2 0 0,0 1 0,-1-1 0,-5-1 19,5 1 1,-2 0-6,-5-1 0,1 1 0,0 0-377,12-1 1,0 1 362,-10 0 0,0 0 0,0-1-12,-1 2 0,-1-1 0,-1 0 440,6 1 1,1 0-417,-9 0 0,1 0 0,0 0 258,16 1 0,2 1-268,-6-1 0,3 0 0,2 0 7,-4 1 0,3 0 0,0-1 0,-2 1-98,-6-1 0,-2 0 1,0 0-1,0 0 89,-1 0 0,1 1 0,-1-1 0,-5 0 4,9 1 0,-4-1 989,2 1 1,-1-1-972,-3 1 1,4-1-27,-3 0 1,7 1 0,4 0-1,-2 0 1,-7-1-212,-5 0 0,-3-1 0,4 1 221,6 0 1,7 1 0,2 0 0,0-1 0,-5 0 31,-3 0 1,-3-1-1,-2 0 1,1 0 80,9 1 1,-1 0-1,1 0-91,-8-1 1,2 0 0,-2 1 0,-4-1 35,9 2 1,-5-1 30,10 3 208,-6-2-303,-7 0 766,8 2-797,-8-2 31,1 1 0,-11-3-39,-13-1 1442,1 0-3990,-5 0-2425,-4-8 5012,-15-5 0,4 3 0,-8-1 0</inkml:trace>
  <inkml:trace contextRef="#ctx0" brushRef="#br0" timeOffset="68885">14117 16216 12557,'0'-7'347,"-1"1"-347,1 6 353,0 0-451,75 27 37,-43-15 59,18 6 1,-1 3 1099,-15 5 764,-13 5-1420,-12 0-170,-21-5-121,-6-8-83,-10 2 1,-4 0-199,9-6 0,-1 0-712,-16 8 0,-1-2-191,-3-3-2670,3-5 155,15-6 2817,-5-3 1,16-1 0,0-2-1</inkml:trace>
  <inkml:trace contextRef="#ctx0" brushRef="#br0" timeOffset="69585">8062 16775 12938,'-8'-10'1745,"2"1"-1167,-23 4 0,-6 3-578,4 2 197,-20 1 1,-5 4 188,11 10 1,1 4-292,11-4 0,-1 1 1,1 0-1575,-10 5 0,3 0 1378,11-4 0,6-1-182,13-5 632,6 0-534,7-2-355,26 6 1,17 3-1,-4-2-224,-13-4 1,1 1 748,16 5 0,8 3 0,-9-3-42,-17-5 0,-4-1 12,21 14 714,-21 5 0,-7 2-243,-7-3 930,-15 1 0,-11-2-1053,-33-17 1,-9-8-583,20 2 0,0 0-124,-4-3 1,-4 0 0,8-2-760,-3-4-1031,-13 0-1276,41-4 3080,-5-9 1,20 9-1,-4-5 1</inkml:trace>
  <inkml:trace contextRef="#ctx0" brushRef="#br0" timeOffset="69837">8235 17025 7865,'-29'24'2090,"0"-1"1,10 0-2158,-15 3 0,4 0-85,23-8 320,31 18-607,-4-20-1384,8-2 1,3-4 1486,4-15 48,11-5 1268,-19-6-840,-4 0 1586,-4-18-1340,-9 13 269,-14-19-361,-6 23-36,-10-4-258,2 10 1356,-19-3-1356,13 8 0,-5-2 0,20 8 0</inkml:trace>
  <inkml:trace contextRef="#ctx0" brushRef="#br0" timeOffset="70118">8582 16968 4819,'8'4'2764,"-1"-1"-406,-7-3-2445,33 76-274,-22-43 446,8 9 1,-4-4 1166,-16-25-1241,-5-16 502,-11-17-477,7 4 511,-3-11-653,12 10 106,2 1 70,5-3-56,19-12 0,5-1-140,-1 1-394,7-4 0,-1 2-711,-14 15-416,2-2 2117,-8 3 0,-8 9 1,0-1-1</inkml:trace>
  <inkml:trace contextRef="#ctx0" brushRef="#br0" timeOffset="70489">9065 16717 13768,'17'-1'1817,"-3"1"-1596,-14 0 678,0 0-5148,2 50 4246,0-22 0,-1 1-18,2 12 0,-1 2 178,1-6 1,-1-3-161,4 14 3,1-3-8,-1-3-93,-1-5 98,-1-5-1537,0-1 247,-3-16-559,1 0 1852,-11-27 0,7 9 0,-7-10 0</inkml:trace>
  <inkml:trace contextRef="#ctx0" brushRef="#br0" timeOffset="70652">8949 17006 13148,'-8'-10'1843,"1"2"-1622,7 8 356,0 0-443,56-4-212,-23 1-617,6 0 1,2-1-101,0-2-890,-14 0 1,0 0-475,10-4 2159,9-8 0,-33 12 0,-2-3 0</inkml:trace>
  <inkml:trace contextRef="#ctx0" brushRef="#br0" timeOffset="70819">9431 16871 13240,'2'5'1852,"-1"-1"-1247,-1-4-6136,-10 52 5512,6-28-182,-1 7 1,-1 2-104,6-4-1433,3-10 557,1 0 1180,0-13 0,-1-4 0,-2-1 0</inkml:trace>
  <inkml:trace contextRef="#ctx0" brushRef="#br0" timeOffset="71252">9257 16601 8177,'-4'-10'1249,"0"3"1130,4 7-4414,0 0-814,57 21 1903,-28-7 511,9 1 0,0 3-505,-4 5-147,-2 4 376,-1 2 711,-3 1 538,-3 1 1008,-9-2 1,-1 1-1155,3 7-265,-6-8 1,-2-1 71,-5 0 103,-2-3 152,-1-2 81,-2-2 741,0-4-10,-4 2 887,2-10-1955,-2 2-10,3-10 504,0 0-1499,11-37 536,-2 11 752,0-2 1,3-2-578,2 2 1,2 3 95,8-13-46,10-7 388,-12 22 176,6 4-465,-14 9 45,4 2 117,-14 11 443,1 14-534,-1 2-85,0 15-605,-4 3 1,0 0-489,0 3-344,0 0 1,0-3-216,0-19-439,0 0 2052,3-14 0,-1-2 0,1-3 0</inkml:trace>
  <inkml:trace contextRef="#ctx0" brushRef="#br0" timeOffset="71739">10260 16910 10597,'4'6'5262,"-2"-1"-3834,-2-5-1422,0 0-6,-54-9-87,21 19-1051,-2-10 1,2 2 1028,5 21 501,14-4-812,3 14 182,6-15 8,1 9 6,7-18 14,2-2-30,5-2-54,4-3 8,5 0-217,11-11 1,2-2 491,1 1 41,1-3 1,-3-1 177,-15 6 1766,-1 1-1694,-11 6 157,-2 1-204,-2 5-21,2 4-122,0 8 16,4 20-108,-1-4-4,-1-1 0,2 5 10,0 6 1,0 2-593,-1-9 1,0 1 587,0 8 0,0-3 67,-2 0 31,-2-4 34,-6-4-6,-4-6-390,-14-9 0,-5-2 236,-4-2-3,2-2 0,0-6 31,3-13-299,4-3 299,4-9 58,5-3 145,7-6 0,4-2-68,3-1-12,4-23-36,18 28-87,0 5-62,12-5-78,-2 6-687,5 3 1,2-1-456,11-3 259,-14 4 1,0 1-1153,12 2 2175,-19 2 0,-1 4 0,-15 3 0</inkml:trace>
  <inkml:trace contextRef="#ctx0" brushRef="#br0" timeOffset="71868">10762 17353 12773,'5'10'1515,"-1"-2"-2315,-4-8 800,0 0 0,0 0 0</inkml:trace>
  <inkml:trace contextRef="#ctx0" brushRef="#br0" timeOffset="72322">7599 17681 7741,'-4'-7'2582,"1"2"-2199,3 5 4644,0 0-4557,-25 15 314,41-11-2178,11 2 1,5-1 1502,7-6 1,4-3-35,0 1 1,3 0-1,3-2-610,-6 0 0,3-1 1,-1 0-1,0 0 535,7 0 0,-1 0 0,4-1-304,-12 2 1,4 0 0,0-1-1,0 1 1,-2 0 301,0 1 0,-4 0 0,2 0 0,8 0-135,-7 1 1,7 0 0,5 0 0,2 0 0,2 1 0,-1-1 0,-1 0 0,-4 1 0,-5-1 125,8 1 0,-6-1 1,-1 1-1,1 0 1,6-1-21,-8 1 0,5 0 0,3 0 0,2 0 1,1 0-1,-2-1 0,-3 1 0,-4 1 1,-6-1-43,6 1 1,-6-1 0,-3 1 0,0 0 72,14 0 1,-2-1 0,0 0-54,-6 1 0,0-1 0,-2 0-6,-5 0 0,-2 1 0,1-1 15,5-1 0,1 0 1,-5 0 90,-7 1 1,-2 0 36,9-2 0,-9 1 967,-23 2-1331,-6 1 26,-10-3 254,-27-4 0,18 2 0,-16-1 0</inkml:trace>
  <inkml:trace contextRef="#ctx0" brushRef="#br0" timeOffset="76067">22719 11858 14409,'4'2'898,"-2"0"-671,29-2 0,9-2-272,9-3-1279,-5 2 0,8-2 1,-2 1 1296,-2-1 1,-1-1 26,-9 1 0,2 0 0,-2 0 497,7 0 0,0 0-1186,9-1 0,-3 0 213,2-1 119,-18 3 0,-8 1-503,-22 2-350,-16 2-1217,-10 1 839,-18 2-249,-3 2 1837,11-2 0,2 0 0,1-1 0,-5 1 0</inkml:trace>
  <inkml:trace contextRef="#ctx0" brushRef="#br0" timeOffset="76215">22796 11897 9152,'-5'-5'4246,"1"1"-3356,4 4-39,0 0-25,123-36-2976,-90 27 1,1 0 2122,4-2 1,8-2-1,0 0 1,-6 2-50,3 0 1,-1 2-841,-2 1 1,3 0 0,-3 0-173,5 0 0,0 1 1088,-3 0 0,3 0 0,-7 2 0,4-1 0,0 1 0</inkml:trace>
  <inkml:trace contextRef="#ctx0" brushRef="#br0" timeOffset="84544">8447 15907 0,'8'-8'2256,"-2"1"1309,-6 7-2518,0 0 2630,2-3-3192,-10 2 708,18-3-773,-16 4 2485,16-1-2602,-9 1 156,-1 0-451,2 16-5,-1 4-2,2 11 1,-1 4-5,1 19-1460,-1-15 1,-1 1 1462,0-12 0,1 1-346,0 14 0,1 0 301,0 7 45,-1-15 0,0-2-224,-1-9 173,0-10-268,-1-2-1761,0-11 3875,0-12-2475,0-4 153,-1-14 328,0-1 191,-1-5 868,0-2-715,0 2 1,-1-1 243,-1-8-818,1 11 1,-2 2 960,-9 8-61,16 6-3,-12 8 131,16 5-577,-7 19-2804,0 6 2790,0 21 17,0 4-242,1 7 211,0 1-33,0-3-82,0-14 1,0-2-166,0 0-604,0 10-684,0-42-647,0-4 23,0-2 2198,0-11 0,0 8 0,0-6 0</inkml:trace>
  <inkml:trace contextRef="#ctx0" brushRef="#br0" timeOffset="99437">26480 9255 4164,'48'-25'-1,"1"0"0,-1 0 0,0 0 0,1 0 0,-1 1 0,1-1 0,-1 0 0,1 0 0,-1 0 0,1 0 0,-1 0 0,1 0 0,-1 0 0,1 0 1,-1 1-1,1-1 0,-1 0 0,1 0 0,-1 0 0,0 0 0,1 0 0,-1 0 0,1 0 0,-1 0 0,1 0 0,-1 1 0,1-1 0,-1 0 1,1 0-1,-1 0 0,1 0 0,-1 0 0,1 0 0,-1 0 0,1 0 0,-1 1 0,0-1 0,1 0 0,-1 0 0,1 0 0,-1 0 0,1 0 1,-1 0-1,1 0 0,-1 0 0,1 0 0,3-3 0,0-1 0,1-2 0,1-1 0,0-2 0,0 0 0,0-2 0,0 1 0,1-2 0,0 0 1,-1 0-1,0 0 0,0 1 0,0-1 0,-1 1 0,0 1 0,-1 0 0,0 1 0,-1 1 0,-1 2 0,0 1 0,-2 2 0,-1 1 0,0 2 1,-2 2-1,-1 3 0,-1 2 0,-2 2 0,-1 3 0,-2 3 0,-1 3 0,-2 3 0,-2 3 0,-2 4 0,-1 3-40,13 12 0,-3 8 0,-2 8 1,-3 6-1,-3 6 0,-2 4 0,-3 3 1,-3 3-1,-2 0 0,-3 1 0,-2-2 1,-4-1-1,-1-3 0,-4-5 17,-1 9 1,-5 2 0,-5-1-1,-5 0 1,-3-1 0,-3-1 0,-3-3-1,-3-3 1,-2-2 189,-4-3 1,-4-3 0,-3-3-1,-4-2 1,-2-1 0,-1-1-1,-2-1 1,-1 1 7,4-3 1,-3-1 0,-1 0 0,-2-1 0,0 0-1,-2-1 1,-1-1 0,0-2 0,-1 0 0,0-1-36,2-3 0,-1-1 0,-1-1 0,0 0 0,-1-2 0,-1 0 0,0-2 0,0 1 0,0-2 0,-1 0 0,1-1-132,-2-1 0,1 0 1,-1-1-1,-1-1 0,0 0 1,1-2-1,-1 0 1,0 0-1,1-2 0,0 0 1,0 0-111,2-2 0,0 0 1,0-1-1,0 0 1,0-1-1,0-1 1,1-1-1,-1 1 0,2-2 1,0 0-1,1 0-181,-6-2 0,0 0 0,0-1 1,2 0-1,-1-2 0,2 0 1,0 0-1,2-1 0,1-1-283,-6-2 0,2-1 0,0-1 1,2-1-1,2 0 0,1 0 1,3-1 566,-2 0 0,1-2 0,3 1 0,3 0 0,4 0 0,-17-12 0,11 4 0,8 5 0</inkml:trace>
  <inkml:trace contextRef="#ctx0" brushRef="#br0" timeOffset="100629">26808 9602 13095,'-30'-10'-281,"0"-1"0,-2 0 0,-1-2 27,1-1 1,-2-1-2577,-6-3 0,-2-1 3115,-2-2 1,-6-3-19,14 5 0,-4-2 1,-3-3-1,0 0 0,2 0-434,3 1 0,1 0 1,0 0-1,-1-1 1,-1-1 203,-5-3 1,-2 0-1,0-1 1,0-1-1,0-1-52,7 3 0,0-2 0,-1-1 0,2 0 0,2 1 1,2 2-117,-1-2 1,3 1 0,1 1 0,-1-3 110,-1 1 0,0-1 1,-1-1-1,0-2 1,2-3-199,1-3 1,0-2 0,1-2 0,1-2 0,1 0 0,2 1 225,4 4 1,1-1 0,1 1 0,1-1 0,0-1 0,0-1 27,-1 2 0,-1-1 1,-1-1-1,1 0 1,1-1-1,2 0 1,3 0 43,2-8 1,1-1 0,3-2 0,2 2 0,2 2-1,1 4-15,1-1 0,3 5 0,2 0 1,0-3-27,0 2 0,-1-2 0,2 0 0,3-1 1,4 0-8,4 4 0,4-1 1,2 1-1,3 0 0,1 1 1,0 2-64,4-3 0,3 3 0,1 2 1,0-1-1,2-1 25,-3 1 0,2-2 1,0 0-1,1 1 1,1 1-1,0 5-11,5 1 1,1 3 0,1 2 0,0 3 0,-1 0 16,3 1 0,0 2 0,-1 1 0,2 0 0,3 0 0,0-1 0,1 1 0,1 1 48,-9 4 0,-2 0 0,2 1 1,3 0-1,4 0-4,-5 3 1,4-1-1,3 1 1,1-1-1,3 1 1,0 0-1,0 1 1,-2 1-1,0 0-38,1 1 1,0 1 0,-1 0 0,0 1 0,0 1 0,1 0 0,1-1-1,1 0 3,-5 1 1,1-1 0,1-1 0,1 1 0,1 0 0,-1 0 0,-1 1 0,0 0 0,-1 2-1,-2 0-8,2 1 0,0 1 0,0 1 0,-2 1 0,0 0 0,-2 0 1,-1 1-1,-1 1-2,13 0 0,-3 1 1,-2 0-1,-1 2 1,2-1 0,0 1 0,0 1 0,0 0 0,0 0 0,-1 2-31,-1-1 1,-1 1 0,1 0 0,2 3 0,3 2-12,-11 0 0,4 1 1,2 2-1,1 1 1,1 1-1,0 1 1,-1 0-1,-1 1 1,-3 0 30,-1 0 1,-2 1 0,-1 1 0,-1 0 0,0 1 0,0 0-1,1 0 1,1 1 9,1-1 0,1 1 0,2 0 0,0 1 0,-1-1 0,0 2 1,-2 0-1,-3 0 0,-3 1 1,5 5 0,-3 1 0,-2 1 0,-2 0 0,-3 3 0,-3 1-13,-2 1 0,-4 2 1,-1 2-1,-2 0 1,-2 0-1,-1-2 11,5 8 0,-3-2 0,-3 2 0,-2 7-7,-7-14 1,-2 4 0,0 4 0,-1 2 0,-1 1 0,-2 0 0,-1-1 0,-2-2 0,-2-3 8,-3 8 0,-3-4 0,-3 0 0,-1-2 0,-1 2 0,1 1 8,1 0 1,0 3 0,0 0 0,0 0 0,-2-1 0,-2-2 0,-1-4 7,-6 6 0,-2-3 0,-2-3 1,-1-2-1,-1-2 26,-1-3 1,-2-3 0,1-2 0,-1 1-4,1-1 1,1 0 0,-1-1 0,-2 0 47,-2-1 0,-1-2 0,-2 1 0,-6 1 55,5-5 0,-4 1 0,-3 1 0,-2 0 0,0 0 0,-1-1 0,2-2-91,2-3 1,1-1-1,-1-1 1,1-1 0,-2 0-1,0 1 1,-1 0-43,0 1 1,-1 0 0,-2 1 0,1 0 0,-1-1 0,1-1-1,0-1 1,2-2 3,-6 2 0,0-3 0,1-1 0,2-1 0,0-1 1,2-1 18,-10 2 1,3-2 0,1-1 0,-1-1-19,9-2 1,0 0 0,0-1-1,-1-1 1,1 1 2,1-2 0,0 1 1,0-1-1,-2 0 1,-3-1-16,3-2 0,-3 1 1,-3-1-1,-1-1 1,-1 0-1,1 0 1,1-1-1,2-1-93,-6 0 0,1-2 0,1 0 0,0-1 0,0 0 0,-2 0-2,1 0 0,-1 1 0,-2 0 1,0 0-1,1-1 0,3-2 1,3-1-58,0-1 1,2-2-1,2-1 1,2-2-1,1-2-863,-4-4 1,1-3 0,3-1 0,2 0 389,-1-1 1,4 0-1,-1-3 623,-2-5 0,-1-4 0,2 1 0,7 4 0,6 4 0,4 2 0,-3-8 0,-1 1 0</inkml:trace>
  <inkml:trace contextRef="#ctx0" brushRef="#br0" timeOffset="101630">22488 11723 2996,'14'5'213,"-2"-2"799,13-5 1,7-4-880,2 2 0,3 0 102,15-2 0,3 0 538,-4 2 0,4 1-548,-12 1 1,3 2 0,2 0-1,-3 0-371,7 0 1,-1 2 0,1-1 122,-5 0 1,2 0 0,-1 0 0,-4 0-33,-3 1 1,-3 1 0,-4-1-172,-4 1 1,-4 0 1381,14 1-1682,-16 0 338,-34-1-67,-37-2 255,17 0 0,-2 0 55,-10-1 1,-2 1-230,-9-1 1,1 0-64,12 0 1,-3 0 274,5 0 1,-6 0-1,1 0 1,3 1 620,-12 1 0,3 0-107,10 0 1,-2-1 0,4 1-205,5 1 1,4 0 273,2 1 615,8 0-973,9-3-122,19 2 144,26-2-286,10 1-180,-13-1 1,3-2 172,15 0 0,1-1-42,-11 0 0,3 1-600,-2-1 1,6 0 0,1 1-1,-3 1 649,-4 4 0,-2 2 0,0-1 0,2-4 0,-1-1 0,-4 2 0,-8 7 0,0-1 0</inkml:trace>
  <inkml:trace contextRef="#ctx0" brushRef="#br0" timeOffset="102178">22623 14615 12291,'27'4'704,"1"-1"0,4 1 0,3-1-486,12-1 1,1-1-341,-4 1 0,2-1 107,-4 1 0,2 0 0,-3 0-458,-2-1 0,0 1 240,6 0 1,3 0 0,-7 0-264,9 0-378,3 1-714,-32-2 620,-9 0 968,-48 0 0,27-1 0,-32 1 0</inkml:trace>
  <inkml:trace contextRef="#ctx0" brushRef="#br0" timeOffset="102331">22584 14789 12420,'-7'-6'2308,"2"1"-1398,5 5-770,65 3-5795,-14-2 5658,-15-1 0,5 0 0,-2-1-3,7-1 0,-1-2 316,3 0 1,4-1-1536,-8 1 0,4-1 0,1 0 1,-3 0 1177,-3 0 0,-3-1 0,1 1 0,8 0 1,1 0-1,-9 1 0,4-3 0</inkml:trace>
  <inkml:trace contextRef="#ctx0" brushRef="#br0" timeOffset="103116">22796 12976 8221,'7'3'524,"-2"-1"1116,-5-2-1379,60-18-284,-14 9 1,6-2-224,-7 2 0,2-1 1,0 0-25,-8 3 0,-1 0 1,-2 1-221,14 0 0,-6 1-846,-3 0-195,4 1-1314,-20 3 3035,-13 0 0,-6 1 0,-6 0 1</inkml:trace>
  <inkml:trace contextRef="#ctx0" brushRef="#br0" timeOffset="103278">22777 13053 13768,'1'4'313,"0"-1"-366,-1-3-98,71-12-1152,-24 4 1303,-8 3 0,11-1 0,-1 0 0,-9 1 0,-11 2 0,-3 0 0,24-2 0,0 0 0</inkml:trace>
  <inkml:trace contextRef="#ctx0" brushRef="#br0" timeOffset="111584">23008 12976 8651,'-2'-10'750,"-26"0"1,-9 3-50,-4-3-461,-5 1 1,-5-4-505,14-4 1,0-3 0,3 0 266,0 0 0,-1-4-21,2-4 1,-4-8-1,2-1 1,5 4 90,4-3 0,4-2-88,-1-1 0,-2-4 0,6 3-510,5 2 0,4 2 472,2-1 0,1-1-101,2 0 0,2 0 171,-1 2 1,6-4-102,9 4 1,7-5 0,3 0-1,1 5 24,4 1 1,3 3-1,2 0 149,-2-3 0,3-2 0,1 3 0,1 5-107,4 7 0,2 7 1,2 3-23,5 2 1,2 5 0,-2 1 21,-10 0 0,-1 2 1,4 4 13,4 4 1,5 5 0,1 1-1,-1 2 1,-6-1 30,-2 2 0,-4 1 0,1 4-27,1 2 0,3 5 0,1 3 0,-3-1 0,-7-2 0,5 13 0,-7 3 103,-10-9 1,1 4 0,-3 1 0,-4-4 379,0 7 0,-8 0-265,-11 9 1,-9 5-1,-5-5-1,-3-18 1,-4-4 0,-1 1 98,-5 7 0,-2 1 0,-2-6-296,2-9 1,-1-4 0,-1-3-53,-1-1 0,-1-3 1,-3-1-1409,-9 0 0,-2-1 0,-2-2 1440,9-4 0,-1-1 0,1-1 0,2 0 0,-1 2 0,3 0 0,3-3 0,-3-6 0,1 1 0</inkml:trace>
  <inkml:trace contextRef="#ctx0" brushRef="#br0" timeOffset="112786">24744 11819 10026,'-5'-9'2089,"0"1"-1193,5 8 706,0 0-1003,104-13-433,-63 8 0,3-1 1,1 0-857,-4 1 1,2 0 0,1 0 0,2 0 727,8-1 0,2 0 0,-1 1 0,-5 0-38,-8 2 0,-5 0 0,6 1-43,3 0 0,8 0 1,2 0-1,-3 1 1,-6-1-3,-3 1 0,-4 0 0,2 1-6,9 0 0,6 0 0,-2 1 0,-10 0-91,-8 1 1,-6 0-73,5 1 0,-5 0 522,-10 3-414,-12-2 179,-62 10-56,14-7 1,-8 0 0,1 0-745,3 0 1,0-1 0,-3 1 689,1-2 1,-4 1 0,0-1-1,6-1-30,-10 1 0,3-1 34,13-1 0,-2-1 1,-2 1-147,-5 0 1,-4 0 0,-2 0 0,2-1 372,3 1 1,0-1 0,0 1 0,0-1-115,-1 1 1,-1-1-1,2 0 1,3 0 32,-8 0 0,4 0 0,26 0 1151,26-1-1174,36-3 0,14-2-89,-3 0 0,4-1-522,-14 1 1,5 0 0,0 0 0,-2-1 523,2-1 1,-1 0 0,1 0-4,3 0 0,2 0 0,3 0-118,-9 1 0,3-1 1,2 1-1,2 0 0,0-1-514,-7 2 0,1 0 0,2 0 0,0 0 0,0 0 0,0 0 0,-2 0 566,5-1 1,0 0 0,-1 0-1,-1 1 1,0-1 0,-2 1-1,4 0 1,0 0 0,-2 0 0,-4 1-1,-6-1 1,3 0 0,-1 0-1</inkml:trace>
  <inkml:trace contextRef="#ctx0" brushRef="#br0" timeOffset="114632">23818 12494 12798,'-4'-8'2229,"1"1"-1809,3 7 1426,0 0-1054,77-2-731,-45 1 1,4-1 65,1 1 1,8 0 0,3 0 0,-1 0 0,-5 0-1219,-1 0 1,-3 0-1,2 0 1092,4 0 1,4 0-1,-1 0 1,-5 1-2,6 1 0,-4 1-244,3-1 1,4 2 215,-8 2 0,4 0 0,3 2 0,-1 1-20,-1 1 1,-1 2-1,1 1 1,0-1-464,1 0 0,1-1 1,-2 1-1,-1 1 497,6 4 0,-3 2 0,-4 1-25,-2 4 0,-2 3-105,-9-4 1,1 2-1,0 1 184,5 5 0,1 1 1,-2 0-40,-7-5 1,-1 0 0,-2-1-5,10 12 1,-4-2 49,-10-7 1,-3 2 719,4 10 0,-1 6-777,-9-9 1,-1 3 0,-1-2 7,3 11 1,-3-1 1,-6-2 0,-5-2 12,-5-12 1,-3 0 12,-5 8 1,-5 1 11,-3-7 0,-4 0 1,2-1-467,-1 8 0,-1-2 467,-11-1 0,0-5 7,0 5-41,13-19 0,-4 0 415,-6 4 1,-5 2 0,-2-1-404,-3 2 1,-3-1 0,1 0-15,0 1 1,0 0 0,0-1 0,1-3 0,0-1 0,1-2 18,-11 2 0,2-4-19,11-3 1,-3-1 11,2-1 1,-6 0 0,-3 0 0,2-1-375,3-2 1,-1-1 0,1-1 0,-1 1 358,1 0 0,0 1 1,0-1-1,-1 0-1,-5-1 0,-2 1 0,0-1 0,3 1-199,-4 0 1,2-1 0,-1 1 161,8-1 1,0 0-1,-1-1 1,3 1-3,-6 0 1,2 0 0,3 0 1,-10 1 0,7-2 30,4 0-611,2-2 612,4-1 256,8 1 0,-1-1-256,-11 2-1,-6 2 1860,26-4-1946,14-2 1243,3-1-1425,2 0 129,27-1 198,-1-2-28,11-1 1,8-2-12,-1-1 0,4-1 0,5 0-9,-9 1 1,3 0 0,2-1 0,0 1 0,-2 0-3,7-2 0,-2 1 0,1 0 0,0 0-439,-6 1 0,2-1 0,-1 1 1,-1 0-1,-5 1 424,6-1 0,-4 0 0,-1 0-2,2-1 0,0 0 1,0 0-5,-2 1 0,0-1 1,4-2-248,-6 0 1,4-1 0,1-2 0,1 0 0,-3-1 171,-1-1 1,-1-1 0,0-1 0,0 0 0,0 0-76,0 1 1,1 1-1,0-1 1,-2 0-1,0-3 177,6-6 0,-1-3 1,-3 0-1,-6 3 39,-4 0 0,-3-2 136,3-6 0,1-4 0,-5 2 523,-4-1 1,-3 0-604,5-7 0,-3 0-72,-11 11 1,-4 2 57,0-14 950,-5 12 0,-2-3-1062,-1-12 0,-3-4 76,-4 10 0,-2-3 1,0 2-71,2 5 1,0 1 0,-2 2 61,-11-17 1,-2 5-43,6 20 1,-2 3 62,0-2 1,-4 0 259,-8-3 1,-5-2 0,-2 1-283,3 6 0,-2 2 0,0-1 0,0 1-478,1-1 0,0-1 0,-1 1 1,0 2 446,-13-5 0,-1 3 0,1 2-7,8 4 1,0 3 0,-2 1-301,-1 0 1,-2 0-1,-3 1 1,-1 1 283,0 0 1,-2 0 0,-2 1 0,1 0 0,2 0-166,6 2 1,1 0-1,1 0 1,0 1 0,0 1 167,-11-1 1,-1 1-1,2 1 1,6 0-190,7 3 0,4 0 0,0 0 194,-18 0 0,1 1 313,3 1 1,-4 1-527,14 2 0,-5 2 1,-3 0-1,3 0 0,5-1-169,-11 2 0,0 1 45,6 0 1,-6 0 0,3 1 0,13-1-1811,3 4-569,11-2 2720,10 1 0,7-6 0,3 0 0</inkml:trace>
  <inkml:trace contextRef="#ctx0" brushRef="#br0" timeOffset="117138">23587 12552 7030,'2'11'3693,"-1"-3"-3147,-1-8 2689,0 0-2174,46-17-635,-26 11-258,7-4 0,3 1 456,3 3-201,9 1-304,-3 3 1,7 0-1,-4 1-632,-3 1 0,1 1 606,-1 1 0,5 0 0,1 1 0,-6 1-1559,-1 1 0,1 3 1463,0 1 0,6 2 1,1 0-1,-4-1-2,11 3 1,0 0-497,-9 0 1,6 2-1,-1 0 1,-5-2 498,7 1 1,-1 0-69,-2 1 0,4 1 0,-1 1 87,-2-2 0,0 0 0,-2-1-326,-7-1 0,-1-1 1,0 0 274,3 1 1,1 1-1,-6-2 31,-8-2 1,-4-1 2,25 10 0,-5 0 822,-3-1-707,-2 1 1730,-1 0-1811,-8-2 0,1 2 3,-4 2 1,-1 0-21,2-1 0,-1 2 98,-5 2 1,-5 2-67,-7 9 0,-4 1 2242,6 14-2291,-8-11 0,-2-1-3,-3-1-6,-1 0 9,-3 0 0,-1 0 3,-4-1 621,-2-4 0,-4 3-606,-5 2 1,-1 1-19,1 0 0,-1-1-1536,-3-1 1,2-4 1532,-7 4-33,0 1 20,2-8 1,-4 2 33,-2 1 0,-2-1-15,1 0 0,-1 0 1,-6 1 0,-4-1-18,9-9 0,-2-1 0,-1 1-7,-4 0 1,-1 1 0,-1-1-289,1 0 1,-1 0 0,2-2 308,6-4 0,1-1 0,3-3-2,2-1 1,1-2 1,1 1 0,-3-1-105,-5 1 1,-5 1-1,0 0 76,-2 0 0,-1-1 1,0 1 5,0 0 1,0-1-1,1 1 139,3-3 1,1 1 0,4-2-144,5-2 1,3 0-39,-1 0 1,-1-1-125,-10 1 1,-4 0 20,1-3 0,-4 0 0,3 0 174,-5 1 1,1 0-21,7-2 0,-1 0 0,4-1-2,6-1 1,4 0 499,-14-1-444,2 0 1,3-1-74,12 0 1696,-16 0-1775,40 2-28,0 0 0,6 1 2139,3 0-1912,9 0-17,4 0-17,6-2-74,9-2 0,8-3 41,-3 0 1,4-1 0,0-1-1097,-2 2 1,0-1-1,1 0 1096,6-2 1,1 0 0,0 0-36,-3 1 0,0 0 0,-2 0-362,-10 3 1,-1-1-1,6-1 343,3-1 1,9-3-1,4 0 1,0-1-1,-3 0 1,-8 3-573,1-2 0,-6 2 0,5-1 598,2-1 1,6-2 0,2 0 0,-4 1 0,-10 0 25,-2-1 0,-6 0-36,1 0 0,-1-1 36,-4 1 0,3-3 28,-1-2 0,5-6 0,-1 0 1,-4 3-8,2-1 0,-1-1-19,8-6 1,4-4 0,-10 5-18,-2-6 1117,-4-1-1094,-6 0 1,0-5-11,-2-6 1,-1-1 51,1 1 0,-1 0-85,-5 1 1,-3 1 98,-5 12 1,-2-2 137,-3-16 1,-3-3-167,-3 18 0,-3-1 0,0 1 731,-1-17 1,-4 4-774,-5 11 1,-3 6 23,-6-4-8,-3 4 0,-6-3 13,1 8 0,-4 0 0,1 1 641,4 1 0,0 2 1,-2-1-706,-8-3 1,-2 1 0,2 3 17,-4 5 1,-3 2-37,3 1 1,-8 0-1,0-1 1,4 3-652,7 1 1,4 2 0,-3 0 677,-6 0 1,-4-1 0,1 1 0,7 2-4,5 3 0,1 1 6,-7 1 1,-6 1 0,-3 0-371,7 1 1,-3 0 0,0 0-1,1 1 370,-5-1 0,2 0 0,-2 1-9,4 0 0,-2 1 1,1 0-1,5 1-519,4 1 1,4 0 0,1 0 517,-14 1 0,-1 0 11,8 1 0,-1-1 0,7 1-35,-11 3 42,21-3 0,1-1-30,1 2 24,7-2-61,7-1 829,6-2-1104,8 0 2524,5-1-2056,5 0 3081,3-1-3167,24-3-1385,4 1 0,3 0 1348,-8 1 0,0-1 21,18 0 0,-2 1-20,-18 1 0,-1 0 0,2 0 1,4 0-342,0 1 0,5-1 0,3 1 0,1 0 332,-5 1 1,1 1 0,2 0 0,-1 1 0,0-1-6,0 0 1,-1-1 0,1 1 0,-1 0-1,1 1-436,10 2 1,1 0 0,-2 1-1,-6 1 412,-10 0 1,-4 1 0,0 0 1,17 4 0,-1 2-148,-5-2 0,4 6 145,-7 1 1,8 6-1,2 2 1,-2 0-1,-7-4 187,-5-2 1,-5-3 0,4 3-152,3 3 1,7 3 0,1 2 0,-5-2 0,-10-4 1,-8-2 0,-4 3 61,1 11 1,1 10 0,0 2 0,-4-6-32,0-1 1,-2 2-29,-1-1 0,3 7 0,-2 0 1,-7-9 22,-7-8 0,-5-4-25,2 2 0,-2 1 390,-8 18 0,-7 2-323,1-15 0,-3 0 1,0 0-33,1 0 1,-1-1-1,-2 0 504,-2-3 1,-2-1 0,0-4-518,0-3 1,0-2 3,-6 0 1,-3 0 30,-3 2 1,-3 2 0,-4-2-33,2-5 0,-3-2 1,-1-1-1,1 1-408,4 1 1,1 0-1,0 0 1,-2-2 382,-2-2 0,-3-1 0,2-1 0,3-1 0,-9 0 0,-1 0-170,11-2 0,-6 1 0,-3 0 0,1 0 1,2 0-1551,-2-1 1,2 1 0,-1-1-1,-1 1 1720,5-1 0,-3 0 0,0 0 0,3 0 0,4-1 0,-20 4 0,13-4 0,25-4 0</inkml:trace>
  <inkml:trace contextRef="#ctx0" brushRef="#br0" timeOffset="120320">22931 13034 7811,'-27'-15'942,"-4"-1"1,-7-3 0,4 2-1387,-12-6 598,11 0 0,-4-4 0,5 1-154,10 6 0,4-1-3,-4-18 1,3-6-1087,10 9 1,3-3 0,0 0 1175,-5-8 0,3-1 82,9-1 0,4-4 0,3 7-676,2 8 1,3 4 601,6-13 0,4 3-227,-2 13 0,2 3 132,0 0 0,5 0 20,6 3 0,7-2 0,5 0 1,-1 4 38,2 4 0,0 3 0,2 1 0,1-2-248,-7 1 1,0-2-1,0 1 1,2 1 0,0 4 157,2 4 0,1 2 0,1 2 1,-1 4-1,-2 4-64,3 6 0,-2 6 1,-2 3-1,0-2 61,6-1 1,-1 0-1,-2 7 20,-4 6 0,0 6 0,-4 2 0,-8-2 14,-6 7 0,-7 1 2,-3-5 0,-1 3 0,-4-2 1,-6 4 0,-6-1 23,-3 0 1,-4 0 13,-1-3 1,-7 1 179,-9-1 0,-6 1 0,0-3 182,1-3 0,-2-2-105,2-7 0,-5 2 1,-1-3-1,4-4-63,-3-5 0,0-4-86,-13 2 1,1-2-114,13-7 0,-1-2-111,-16 0 1,-3-4-240,17-3 0,-1-1 1,0 0 307,1 0 0,-1 0 0,0-2-777,-8-6 0,0-2 0,5-1-204,5 0 1,1-1-24,-8-6 1,3-1 92,17 8 0,5 0 1170,1-5 0,3 1 1,0 1-1,6-2 1</inkml:trace>
  <inkml:trace contextRef="#ctx0" brushRef="#br0" timeOffset="120768">22565 11723 8996,'44'-3'1446,"0"0"0,0 0 1,-8 2-1,2 0-1448,10-4 1,10-1 0,2-1-1,-9 2-1760,0 0 0,2 0 1469,-13 1 1,8-1 0,3 1 0,0-1 0,-3 1 0,-7 0-1187,14-1 1,-2 1 1283,-3-1 1,7 0-1,-5 0 1,-14 3-1920,-14 1 1907,-35 9 1,10-6-1,-22 5 1</inkml:trace>
  <inkml:trace contextRef="#ctx0" brushRef="#br0" timeOffset="121602">21041 11550 10012,'12'5'2444,"-3"-1"-1629,-9-4-1302,0 0 812,14 4 28,-4 0-101,14 3 331,6 1-107,11-1-2276,1 2 1881,4-1-75,-12-1-658,0-1 652,0 1-444,15 4 447,-24-6 621,9 2-305,-31-7 1593,-5 1-2231,-28-9 232,5 4 10,-6-2 0,-2 1 69,-6 2-8,4 1 1,0 1 772,-7 1-686,6 0 1,1 0 544,2 0-740,-3 0-116,27 1 10,11-1 364,47 0-257,-16 0-858,2 0 0,9 2 0,-6 0-622,-9 1 0,-2 0 924,17 2 1,-4 0 0,-16 1-1,-10-1 1</inkml:trace>
  <inkml:trace contextRef="#ctx0" brushRef="#br0" timeOffset="122651">21041 14789 9844,'2'6'2201,"-1"0"-1515,-1-6-126,0 0 107,86 0-2869,-43 0 2201,-2-1 0,9 1 0,-7-1-71,7-1 69,-19 1 0,0-1-50,4 1-2928,-2 0 3088,-13 0 80,-4 1 849,-13 0-1271,-21 1 39,0-1 51,-19 0-72,4 0-26,-22 0-1056,13 0 1353,14 0 1,1 0 161,-7 0 79,4 0 57,5 0 2262,8-1-2398,4 1-54,7-1-100,2 1 1970,3-1-1559,10 1 645,2-1-981,17 1-3562,25 0 3299,-9 0-156,-14 0 0,1 0-1463,20 1-42,-16-1-470,6 0 2130,-31 0 1,-2 0 0,-12 0-1</inkml:trace>
  <inkml:trace contextRef="#ctx0" brushRef="#br0" timeOffset="123735">21176 11530 7086,'6'4'3156,"-1"-2"-3002,-5-2 3190,0 0-2687,0 3-237,0 1 283,1 11-560,1 12-73,-1 3-72,1-1 1,0 1-32,1 13 35,1-4 1,-1 3 14,1-6 0,0 1-9,0 11 1,0 1-1058,-1-10 1,0 0 1066,-1-2 0,-1-1 89,1 16-29,-2 0-33,0 0-40,0 0 1,0-2-8,0-7 1,0 0 1,0 11-23,0-5 1,0-3-174,0-6 196,-7 8 5,5-18 4,-6-3 159,8 15-132,8-17-28,-8 15-8,7-26-98,-11 2-33,4-10 2167,-1-3-2934,1-2 527,2-8-653,2-1-671,1-7-1237,2-2 2084,-2 1 0,-3 6 0,0 4 0</inkml:trace>
  <inkml:trace contextRef="#ctx0" brushRef="#br0" timeOffset="124570">21234 13690 6647,'8'2'3021,"-3"0"-3016,-5-2 1241,0 0-227,-14-29 393,10 21-843,-10-21-60,14 29 270,0 0-23,0 8-121,0 9-346,0 19-847,0 1 611,0 8-50,9-6 3,-6 2 47,3-11 0,-1 3 22,-2 1 1,-2 2-51,1 10 1,0-1-672,0-8 1,0-2 659,-1-1 0,-1-1-14,1 13-98,-1-1 92,0-1 6,0-1-34,-1-7 1,0 0 2,-1 8 29,1-11 1,0-2-4,0-3-68,1-3 70,0-4 3,0-2 521,1-3-565,3 9 35,-2-11 4,3 8 55,-2-7 1328,-1-3-1384,1 3 3,-2-6-61,0 1 5,0-5-162,0 1-325,0-5-252,-1-1 73,0-3 725,-1-30 0,1 22 0,-1-20 0</inkml:trace>
  <inkml:trace contextRef="#ctx0" brushRef="#br0" timeOffset="128137">21253 11414 0,'-16'-6'3000,"2"1"-248,14 5-2018,-55-14-135,30 5 361,-8 1 1,-3-5-579,7-6 0,3-2-337,-5-6 88,-3-5 1,2-4-137,4-4 676,8 11 1,0-2-805,4 6 1,-1-3-64,-7-13 1,-4-6 0,3 2-1011,-2-1 1,0-1 1203,7 10 0,-3-4 0,1 0 0,1 4 6,0 3 1,1 3 0,1-3-7,2-3 0,0-4 0,1 0 0,-1 2 46,-4-4 1,0 2 0,1-2-150,4 4 1,1-2 0,0-3 0,0-3 102,2 6 1,0-4-1,-1-2 1,0-1-1,1 0 1,1 3-1,1 3-400,-2-7 0,2 5 0,-1 0 0,0-5 299,0 5 0,-1-4 0,-1-3 1,1 0-1,0 0 0,2 4 1,2 5 85,2-13 0,3 6 0,-1 0-100,-4-2 0,0-1 1,1 1-140,5 1 1,1-1 0,0 1 253,-2 2 0,-2 1 0,2-8 104,1 11 1,0-6 0,0-3 0,0-2 0,1 0 0,0 3-1,0 5-92,-1-7 0,1 6 0,0 0 0,1-6-76,-1 7 1,0-4-1,1-3 1,-1-1-1,1 1 1,1 3-1,2 3 112,0 0 1,2 3 0,1 1 0,0 2 0,0 1-16,1-1 1,-1 2 0,2 0 0,1-3-34,0 2 0,1-3 0,1-2 0,1 0 0,1-1 0,1 2 23,1 1 1,2 0 0,1 0 0,0 0 0,0 1 0,0 1 8,-1-2 1,0 1-1,0 1 1,0 0-1,2-1-7,2-4 0,1-2 1,1 0-1,-1 4 0,-2 4-7,1 0 1,-3 6 0,1 0 8,0-1 0,-1 1 1,1 1-26,-1 1 1,1 1 0,-1 0 466,9-14 0,0 2-472,-2 4 0,5-1-74,3 4 0,6-4 0,2 0 0,-4 5 57,-6 7 1,-3 2-1,6-2 34,3-2 1,6-5 0,2 0-1,-1 2 1,-5 6 144,-4 5 1,-4 5 0,2-1-151,11-6 1,1-2-1,-1 4-6,2-2 0,3 3 8,-7 5 0,6-1 1,1 1-1,-5 2 56,-6 2 1,-3 1 0,3 0-68,7 0 0,4-2 0,2 2 0,-4 3-44,1 3 0,-2 3 1,-1 2-388,-4-1 1,0 2 0,0 1 412,9 1 0,2 0 0,-3 2-4,4 4 0,1 4-37,-5 2 0,5 4 0,1 2 0,-5-2 56,-3-1 0,-4 0 0,3 3 53,-7-4 1,4 3 0,1 0 0,-2 2 0,-2 0-76,2 5 1,-3 2-1,-2 0 1,-1 0 3,3 4 0,-2-1 0,1 2 20,-3-2 0,2 0 1,-1 4-1,-1 7-7,-9-4 1,0 7 0,-1 3 0,-1 2 0,0 0 0,-3-3 0,-1-3 30,4 6 0,-4-3 0,-1 0 0,1 5-23,-4-11 0,1 3 0,1 2 0,0 2 0,-1 1 0,-1-1 0,-2-1 0,-3-3-6,-1 13 1,-3-1-1,-3-2 1,-1-1-1,1-2 15,0 3 0,0-3 0,0 1 1,-1 2-102,0-10 0,0 2 0,-1 2 0,1-1 1,-1-1-1,0-3 94,0 4 0,0-3 0,-1 0 0,0 5 31,-1-6 0,0 4 0,-1 3 0,1 0 1,-2 0-1,1-2 0,0-3 7,-2 10 1,0-4 0,-1 0 0,0 4-9,0-3 1,0 3 0,0 3-1,-1-1 1,-1-3 0,0-6-6,-3-2 0,0-4 0,-1-3 1,0 2-8,-1 0 0,-1 0 1,0 0-1,0 0 9,-2 0 1,1-1-1,-1 0 1,-1 0-4,0 0 1,-1-1-1,1 0 1,-2-1 128,1-1 1,1-1 0,-2 2 0,-3 2-144,-1 0 0,-3 4 0,-2 1 0,-1 1 1,2-2-1,1-4 19,-1 3 1,1-4-1,1-1 1,-4 4-4,3-3 1,-2 2-1,-2 2 1,1-1-1,0-2 1,2-5 56,-9 6 1,1-5 0,2-1 33,2 1 1,1-1-1,-1-1 52,-3-1 0,-2-1 0,1 0-124,3-1 1,2-1 0,-2-1 8,0-1 0,-2-1 0,-4 1 48,2-5 1,-5 2 0,-2 0 0,0-2-1,4-2-254,-5 3 1,2-2-1,-3-1 176,7-2 1,-4 0-1,0 0 1,-1-1-1,3-4-47,-15 0 1,1-4-1,3-2-35,8-2 0,2 0 0,-2-1-62,-12 0 1,-2 0 0,2-2 304,15-1 1,2-1 0,-5-2-620,2 0 1,-6-1 0,-3 0 0,-1-1 0,3 1 0,4-1-217,-9 1 1,4-1 0,-4 0 242,3-1 1,-6 1 0,-2-1 0,3-1-1,6 0 405,0-3 0,5 0 0,5 1 0,7 2 0,1 0 0,-6-3 0,0 0 0</inkml:trace>
  <inkml:trace contextRef="#ctx0" brushRef="#br0" timeOffset="128993">20713 15946 9248,'-3'0'3654,"0"1"-2178,3-1-244,-52-76-1196,37 38-559,-3 6 0,-3-5 1,7 3 415,11-16 107,6 23 0,2-1 98,1-2 0,2 1-98,3-1 0,5-2-775,5 0 0,7-4 0,2-1 0,-3 5 685,6-7 1,1 1 51,-5 6 0,3-3 0,2 1 1,1 4-740,8 1 0,2 5 0,-2 3 718,6 0 1,0 3-20,-4-1 1,2 1 0,1 7 21,6 12 0,2 7 0,-6 3-394,-1 1 1,-2 3 451,3 1 1,2 4 0,-7 2 19,-8 5 1,-6 3 23,-1 2 0,-3 2-45,-3 1 1,-4 1 492,-4 0 1,-3 1-450,-2-2 0,-8 2-92,-12 4 1,-9 3 0,-1-3 280,-2-2 0,-4-2-25,-3 1 0,-5 2 0,-6-5 221,-2-11 1,-6-4-1,-2-3 1,5-1-287,3-1 1,2-2 0,-3 1 151,-6 0 0,-4 2 0,-2-2 0,1-5-434,4-5 0,-2-4 0,2-2 0,3-1-434,0 0 1,2-2-1,-1-1 286,-1-1 1,-3 0-1,0-3 1,4-4-1270,7-6 0,3-5 0,1-1 0,3 1 593,-2 1 1,3 0 0,0-3 961,-3-7 0,-2-5 0,3 1 0,6 7 0,5 6 0,4 1 0,-2-6 0,1-1 0</inkml:trace>
  <inkml:trace contextRef="#ctx0" brushRef="#br0" timeOffset="136173">27541 8156 12899,'6'8'1280,"-2"-1"-1151,24-11 0,6-5 104,1-1-638,-3 4 0,8-2 0,-3 1 406,-2 0 1,-1 0-1177,14-1 1,2 1 1258,0-1 0,1 1-49,-16 3 1,0-1-1,5 1-334,9-1 1,7 0 0,1 1 0,-4 0 282,-9 1 1,-3 0 0,1 0 0,0 0-9,9 0 0,2 0 0,-2-1 0,-5 2-47,12-1 0,-10 1-302,-2 1-150,-15-1-31,-12 0-288,-11 1 980,-28-3 1,14 3-1,-18-3 1</inkml:trace>
  <inkml:trace contextRef="#ctx0" brushRef="#br0" timeOffset="137023">27772 11183 14697,'13'2'1487,"-3"-1"-1258,-10-1-128,0 0-188,93-30-2039,-64 21 1,2-1 2133,12-3 1,6-2-1,2 0 25,-6 4 0,1 1 0,0 1 0,-3 0-464,-3 1 0,-4 1 0,4-1 331,4 0 1,4-1 0,-1 1-1,-5 1-197,1 1 1,-5 1-21,-4 0 1,-1 1-916,16-1-12,-18 1-8,-16 3-1780,-59 1 2629,2 0 938,-2 0 0,-4 1-480,10-1 0,-1 0-40,-2 0 1,-4 1 0,3-1-16,-10-2 0,1 0 87,7 0 1,-2 1 0,-2-2 370,4 0 1,-2-2 0,-1 0-1,2 1 72,-7-1 0,2 1 1,-2 0-328,6 0 1,0 0 0,-1 0-1,2 1 374,-8 0 0,3 1 1,4 1-171,8 0 0,3 0-74,-7 0 1,3 0 1110,0 0-1444,20 0 1945,12 0-2018,10 0 152,50-2-1,-18-1-96,8 1 1,12-1 66,-16 0 0,6-1 1,3-1-1,-2 1 0,-4 0-887,6 1 0,-5 0 0,5 0 825,-2-1 1,4 0 0,2 0-1,-2 0 1,-7 1-182,-1 1 0,-4 1 0,-4 1-8,2-1 1,-2 1-3,7-1 0,-16 2-46,-38 2 206,-18 3 44,-3-1 0,-5 1 102,-2 0 0,-1 1 52,-5 0 0,-2 0 14,-3 0 0,0 0-641,-2 0 1,0-1 611,3 0 1,-2 0 285,3-1 1,-3 1 0,4-1 40,3 0 1,3 0-467,-11 1 0,8 0 83,24-2-609,31-2 386,37 0 281,-10-2 1,11-3 0,6 1-1,-1-1 1,-4 0-173,-4 1 0,-4 1 1,1-1-1,5-1 26,1 1 1,5-1 0,3-1 0,0 0 0,-3 1 0,-5-1-289,-2 1 1,-5-1 0,-1 0 0,1 1-6,13-2 0,0 0 0,0 0-321,-3 0 0,0 1 0,-1-1-554,-3 0 1,-1 0 0,0 0 1032,5-3 0,0-1 0,-5 1 0,-8 2 1,-3 1-1,1-3 0,1 0 0</inkml:trace>
  <inkml:trace contextRef="#ctx0" brushRef="#br0" timeOffset="137823">27483 8060 12608,'9'3'380,"-2"0"-380,-7-3 90,73-9-2781,-24 5 2802,-15 1 0,5-1 1,3 1-37,10 2 1,3 1 0,-5 0-790,1 0 1,0 1 580,2 0 0,4-1 0,-7 2-169,-13 0 0,-5 1 101,22 1-1271,-16 1 268,-18-1 638,-10-1-425,-60 1 1072,13-3 0,-3-1 2,-10 1 1,-5 0 34,5-1 1,-3 0 0,4 0-57,0 0 1,2 0 262,7 0 1,-3 0 0,0 1 1335,-5 2 1,-1 1 0,5 0-1875,9-2 0,1 1 388,-21 3 0,9 1 181,34-1-286,12 0 1065,11 2-799,21 1 0,8-1 127,-11-2 1,2-2-459,5 2 1,3 0 0,-2-1-163,7-3 1,-2 0 154,6-1 1,1 0-53,2 0 1,2 0-1232,1-1 0,1 1 950,-19-1 0,0 1 0,1 0-1701,8 0 0,2 0 1,-3 1 1734,7 1 1,-3 0 0,-4-1 0,-6 0 0,-5 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8T04:44:47.72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15178 8021 8872,'10'8'3750,"-2"-2"-2621,-8-6 693,0 0-1113,62-16-1565,-28 10 972,1-1 1,6-2 0,-3 2-86,-10 3 0,3 0 81,12-3 0,10-2 0,4-1 0,-3 1-122,-7 2 0,-1 0 0,1 1 1,1-2-567,-1 1 1,3-1-1,1 0 1,-1 0 0,-2 1 557,4 0 1,-1 1-1,-1 0 1,-3 1-390,2 0 1,-2 1 0,-1 0 389,0 0 0,1 1 0,3-1-351,-5 2 1,3-1 0,3 1-1,0-1 1,-3 1 177,6 0 0,-2 0 1,0 0-1,0-1-169,2 1 1,1 0-1,-2 0 1,-3 0 266,-2 0 1,-4 1 0,-8-1 1113,1 1-1244,-11-1-1057,-11 2 108,-14-1 1995,-10 1-3531,-25-1 2707,-16 0 0,16 1 0,0 0 0</inkml:trace>
  <inkml:trace contextRef="#ctx0" brushRef="#br0" timeOffset="252">15641 8060 11381,'-5'-9'235,"1"3"692,4 6 1073,137-20-1535,-94 12 1,1-1 0,3 0-1191,-5 2 0,3 0 0,1 0 1,0-1-1,-2 1 821,4-1 1,-2-1 0,0 1-1,-2 0-245,8 0 0,-3 1 0,2 0 170,-13 2 1,0 0 0,3 0 0,5 0-265,-5 2 0,4-1 0,4 1 0,1-1 0,2 1 0,0 0 0,-3 1 0,-2-1 80,4 1 0,-3 0 0,0 1 0,-1 0 1,2 0-1,1-1-96,0 1 1,3-1 0,2 0 0,-1 0 0,-2 1-1,-3 0 1,-4 1 73,5 0 0,-3 1 1,-6 1-1,-6 0 402,16 6-4627,-6 0 4659,-41-9 1,10 3 0,-31-7 0</inkml:trace>
  <inkml:trace contextRef="#ctx0" brushRef="#br0" timeOffset="6886">11553 7925 12070,'6'3'0,"0"0"310,17-12 1,15-10 0,3 0-2167,5 1 0,3 1 0,9-1 2028,-16 6 0,6-1 0,4 0 0,3-1 0,0 0 0,0 1 0,-3 0 0,-3 2-351,-1-1 1,-2 2 0,-2 0 0,0 1 0,1 0 0,3 0 178,3 0 0,4 0 0,2 1 0,-1 0 0,-1 1 0,-3 0 0,-5 3 133,1-1 1,-6 3 0,0 0 0,5 1-156,-5-1 0,2 1 0,2 0 0,3 1 0,0-1 0,0 0 0,0 1-359,-1-1 1,0 1 0,2-1 0,-1 1 0,1 0-1,0-1 1,-2 1 0,0 0 308,2 0 1,0-1 0,-1 1 0,-1 0 0,1 0 0,-2 0 0,1 0 64,6 0 0,1 0 0,0 0 1,-2 1-1,-5-1 0,-5 1-345,2 0 0,-7 0 1,-2 1 544,10 0 0,-3 0-426,-9 0 1,-4-1 0,-5-1-689,-38-5 1571,-15-4 0,15 4 0,-6 0 0</inkml:trace>
  <inkml:trace contextRef="#ctx0" brushRef="#br0" timeOffset="7953">7772 10103 2252,'9'6'1763,"-2"-1"1194,-7-5-1998,0 0-744,54-10-59,-11 2 0,7 0 0,5-1 159,-7 3 1,3 0 0,3-1 0,0 1 0,-1 0-492,-3 0 1,-1 0 0,0 0 0,1 0 0,0 1 196,3 0 0,1 1 1,0 1-1,-1 0 1,-4 0-131,-5 1 1,-2 1-1,-2 0 1,1 0 141,0 0 1,0 0-1,2 1 1,5 0-47,-5 0 1,3 0 0,5 1 0,1 0 0,1 0-1,0 1 1,-3-1 0,-4 0-19,9 2 1,-4-1 0,-1 1 0,0 0 0,4 0-129,-4-1 1,4 0-1,2 0 1,-1 0-1,-1 1 1,-5-1-1,-5 1 46,12 3 0,-8-1 1,-5 1 17,-1 1 0,-6 0-930,8 4-105,-21-2-384,-27-9 2278,-17-6-2754,5-3 2838,-5-4 0,12 7 0,-1-2 0</inkml:trace>
  <inkml:trace contextRef="#ctx0" brushRef="#br0" timeOffset="9804">10434 8889 11348,'7'3'1008,"-2"-1"-972,-5-2-165,46-80 41,-25 49 1,3 0-1,0-1-1330,3-9 0,0-3 0,1 2 1407,2 3 1,0 1 0,-2 4 10,-2 2 0,2-2-65,-2 2 0,5-5 0,2-3 1,-1 1-1,-4 4 122,2-2 0,-4 3 0,3-3-335,-3 4 0,4-4 0,0 0 0,-2 2 0,-5 7 282,-2-3 0,-4 6 122,3-5 93,-10 13-247,-5 8 218,-12 16-128,-7 12 1961,-9 11-1946,3-3 0,-5 7 0,-2 4 0,-1-1 58,2-4 1,-2 1 0,0 0-1,0 1 1,0 0-180,0 0 0,1 0 0,0 1 0,0-1 0,-2 1 44,-1 1 0,-2 1 0,0 0 0,1-2 0,3-1-34,-7 8 1,3-3-1,1-1 451,6-8 1,1 0 0,0-1-443,0 1 1,-1 1 0,7-8-211,4-4-205,13-17 613,18-23-109,7-10 0,9-14 0,3-4 0,-5 7-705,-5 7 1,-2 3-1,4-5 659,-1 1 1,4-6 0,2-4 0,1 1-1,-2 2 1,-4 6 35,4-5 0,-2 5 0,0-1-1,-2 3 0,1 0 1,-1 0-1,-2 4-50,5-5 0,-4 5 243,-2 2 1,-9 13 45,-24 34 1,-9 12-195,-4 5 0,-1 3-714,4-7 0,-1 3 1,-1-1 651,-2 3 0,0-1 1,1-1 43,-6 7 0,2-2 641,-1-1 0,-2 4-741,6-10 1,-3 5-1,-1 2 1,0-1-1,4-5-225,-1 0 1,3-3 0,-1 3 199,-4 4 1,-4 5 0,3-3 0,6-8-2722,0 6 2263,24-44 0,-3 9 0,8-19 0</inkml:trace>
  <inkml:trace contextRef="#ctx0" brushRef="#br0" timeOffset="11455">15641 7848 7660,'11'8'2388,"-3"-1"-2004,-8-7 2646,0 0-2016,-8 0-583,4-1-173,-6-1-9,5-2-535,-17-29 53,19 2 1,1-2 193,-8-1 0,1-1-1488,10-9 1,2 0 1426,-3 14 1,0-1-241,0-10 1,0-5 0,0-2 491,1-5 0,-1-2 1,0 1-99,1 6 0,-1 1 0,0 1-8,0 1 1,0 1 0,0 10-47,-2 8 361,-1-2 236,0 16-270,1-2 88,2 13 2440,0 1-2855,6 0 1479,16 0-1447,20-2 1,16-1 0,2-1-22,-10 0 0,3-1 0,0-1 1,2 1-658,-7 1 1,1 0 0,1 0 0,-1 0 0,0-1 645,-3 0 0,-1 0 0,-1-1 0,2 0 0,3 1-51,-5 0 0,2 1 0,1-1 1,2 1-1,-1 0 0,-1 0 1,-1 1-476,3-1 1,-2 1 0,-1 1 0,1-1 0,0 1 0,2-1 473,-2 0 0,2-1 0,1 1 0,0-1 0,-1 1 0,-2 0 0,-3 1-401,14 0 0,-3 0 0,-5 2 0,-6-1 355,1 1 0,-4 0-92,3 0 0,4 0 1,-7 0 270,-9 0 0,-1 0-1,24 0 0,-20 0 63,-35 0 1266,-1 0-1694,-7 0 2106,19 0-1819,-6 0 3211,8 0-3216,-8 2 545,3 3-539,7 17 2,7-6-2,-2 14 33,-1-10-7,-6 23 1,-3 11-1153,-5-8 1,-3 3 0,1 0 1146,3-5 1,0 0-1,-2 3-24,-3-2 1,-3 3 0,0-1 0,1-4-467,-1 9 1,1-4 413,-2 3 1,1-1 49,1-5 1,1-6-61,0-1 146,-2-9 0,-1-1 221,-8 2-243,-1 9-17,-5-33-45,1-4 92,-38 0 23,2 0 310,15-2 1,-1 1-412,8-1 0,-1 0 2,-10 1 1,-6 0-10,9 1 1,-4 1 0,-3 0 0,-4 0-169,1 1 0,-6 0 0,-3 0 0,0 0 0,1 1 0,3-1-359,0 0 0,3 0 1,1 0-1,-1 0 1,-2 0 278,1 1 0,-3-1 0,-1 1 0,2 0 0,2-1 0,7 0-498,-6 1 1,7-2 0,-4 1 738,0 0 0,-4 1 0,-3-1 0,4 1 0,7-2 0,-10 2 0,2-1 0,9 0 0,1-1 0,-1 1 0,0 0 0</inkml:trace>
  <inkml:trace contextRef="#ctx0" brushRef="#br0" timeOffset="13004">15738 7809 12372,'4'0'1174,"0"1"-1174,22-1 0,9-1-1341,5-1 1362,7 1 0,3 0-1447,-16-1 0,2 0 1613,7-1 1,7 1 0,2-1 0,-3 1-461,-4-1 0,-1 1 0,5-1 273,-4 1 0,7-1 0,2 1 0,1-1 0,-3 1 0,-5 0-394,-3 0 0,-4 0 0,-1 1 0,3 0 365,9-1 0,3 0 1,0 1-1,-4-1 46,3 1 1,-4 1 0,2 0-155,-7 1 1,1 0 0,1 1-1,2 0-127,2 2 0,3 0 0,1 0 1,-1 1-1,-5-1 264,9 0 0,-4 0 0,0 0 26,-6 1 1,2 1 0,-4-1-1,-11-1 193,-6-2 1169,-12-2-900,11-9 1721,-16 4-2254,10-8-73,-10 7 126,8-2-160,7 2 152,-6 0 0,-1 4 3482,-16 1-2762,0-2-684,-3-10 45,0 1-81,-2-9-117,-1-3 10,1 4-186,0-25 1,1-4-3199,0-2 3450,1-1 1,-1 0 40,1-1-1174,0 27 1,0-3 1196,-3-11 1,-2-6-1,2 5-105,0 6 0,0 0 18,-2-10 1,0-5-1,1 8-244,2-5 277,0 19 0,1 0 2066,1-6-2567,3-19 527,-3 17 5,1-6 3231,-9 23-3194,-1 13 335,-40-4-375,27 7-682,-27-1 676,30 5 196,-8 3 1,-4 1-133,-6 1 0,-1 0-57,-4 1 1,0 1-456,0-1 0,2-1 566,-14 2-1480,27-3 0,-4 0 1334,-11 0 1,-7 1 0,3 0-294,-1 0 0,-1-1 330,-2 1 0,-4 0 0,0 0 20,3-3 1,0 1-1,2-2-19,9 1 0,1-1 0,-3 0 32,-11 0 1,-3 0 0,3 0 10,15-2 1,2 1 0,-6-1 117,-2 0 1,-7 1-1,-5-1 1,0 0 0,3 0-1,7 0-730,-3 0 1,6 0 0,-5 0 553,5 0 1,-7 0-1,-2 0 1,1 0-1,6 0 1,9 0-6,2 0 1,6 0-400,1 0 1,-2 0 347,-15 2 0,1 0 1088,-12 1-1104,7 2 1,1 1 82,5 2 3,-11 3 0,18-3 1059,4 1-1238,-7 2 44,21-6 2226,-4 1-2172,21-6 3299,0 2-2470,-1 51-611,-2-16-662,2 4 0,-2 2 565,1-14 1,0 1-11,-2 17 0,0 9 0,0-1-50,0-8 1,1-1-1,-1 2-517,2-7 1,-2 3 0,2-2 0,-1-3 523,-1 18 1,1-8 12,1-3 8,-1-4 45,-3 1 1,-1-1-703,1-6 652,0 0 0,-1-8 0,5-23 1014,0-1-907,1-3 1894,1 0-2158,7-1 308,1 0-101,8 0 991,5-1-994,10-2 1,9 0 42,-1 1 1,7-1 0,1-1 0,-1 1-1157,4 0 1,-1 0 0,4 0 1099,-10 0 1,2 1-1,2-1 1,0 0-1,0 1-6,6 0 1,-1 0 0,1 0-1,6 0-338,-14 0 1,3 0 0,2 0 0,2 0 0,1-1-1,-1 1 1,0-1 0,-3 1 247,1 0 0,-1 0 0,0-1 1,-1 1-1,0 0 0,0-1 0,2 1-202,4-1 1,3 0 0,1 0 0,-1 0 0,-2 0-1,-3 1 1,-5-1 183,2 0 1,-4 0 0,-3 0 0,-5 0-18,6-1 0,-2 1 9,10-1 0,-3-1 33,-14 0 0,-3-1 255,0 2 0,-3 0-852,-1-5 1054,-31 5-405,-13-7 0,10 7 0,-10-5 0</inkml:trace>
  <inkml:trace contextRef="#ctx0" brushRef="#br0" timeOffset="14155">15545 6826 8072,'5'0'2114,"-1"1"-205,-4-1-334,-121 87-3836,96-71 1,0 1 2316,-17 14 1,-5 8 0,8-10-37,3-7 1250,34-4-1920,4 5 662,20-14-4,15 4-5,0-17-24,3-4 0,3-2-83,-4 0 0,-1 0 129,0 0 0,-3 0 155,8-2 145,-44 14-96,-18 14 1,-10 6-127,6-4 1,-1 2 734,-12 8 1,1 1-838,7-7 1,3-1-2,-8 8-24,13-10 1,1 1-374,3 5 1,3 0 279,-4 9 920,16 1-848,21-31 42,6-2-193,9-5 0,10-3 0,-6 1-1554,12 1 1678,-12-2 0,4-1 0,-11 7 16,-16 11 1091,-8 2-667,-23 15 0,-15 10 0,3-4-801,10-11 0,-1-2 489,-11 13 1,-6 4 0,6-7 33,-1-5-493,-6 12 131,20-20-162,1 8 235,25-24-109,9 0-81,7-7-834,0-2 0,2-3 891,5-1 0,0-2 259,0 1 1,1 0-313,7 0 0,-4 5 385,-8 7 1021,4 8-794,-35 12 446,-13 8 1,-5 3-847,-7 9 436,1-5 1,-1-1 223,-4 1-187,3-2-68,5-4-232,5-5 2452,7-4-3620,16 1-165,9-11 1333,35-10 0,-27-3 0,14-8 0</inkml:trace>
  <inkml:trace contextRef="#ctx0" brushRef="#br0" timeOffset="14635">17975 6556 7632,'6'5'456,"-1"-1"-372,-5-4 143,0 0-4277,3 27 3950,1-18 802,4 19-1057,3-25-247,4-2-191,-3-2-66,19-3 859,-10-1 0,3 0 0,-10 1 0</inkml:trace>
  <inkml:trace contextRef="#ctx0" brushRef="#br0" timeOffset="15285">18206 6575 6546,'0'3'1324,"0"0"1512,0-3-1620,-8 23-824,-4-8-1691,-10 21 1523,-4-13 260,-1 1-349,-2 1-9,0 0-126,3 0 0,0 1-216,1 2 7,4-5 1,4-1-2,13-8 84,5-2 20,6-3-23,7-4-143,7-2-214,11-7 1,2-4 384,12-2-500,-7 0 1,0-2 600,5-3-1560,-2 0 1563,-3 2-215,-5 1 212,-7 3 508,-7 3-136,-10 3 1906,-10 6-1962,-12 5 199,-27 20-316,4-2-327,5-2 1,-5 4-1,5-3 134,8-6 0,1 0-6,-16 13 0,4 0 20,15-4-227,9-9 18,3 0 63,10-9-336,25-4 280,-5-3-803,21-6 868,-14-2 2771,14-8-2654,-11 5-3,8-1-395,-9 9 597,-18 5 336,-14 16-300,-18 1 53,-18 13 1217,0-5-1247,1-2 0,-2 2-593,14-12 0,1 0 335,-11 9 0,2 0-334,5 2-334,14-11 497,1 2 89,15-11-217,30-2 145,-7-5-50,-1-2 1,1-2 203,9-3-3,-9 1 0,1-1-53,14-1 479,-16 2 0,0 2-840,21 4 1156,-26 2-61,-8 16-317,-30-1-27,-16 12-1,-2-3 111,0 1 0,-2 1-1875,15-11 0,0 1 1431,-13 10 0,4 0-9,6 1-2475,5 8 2370,9-12 69,4 6-325,29-1-5,-11-16-186,18 8-116,-18-19-819,-3-3-654,-2 0 2717,-3-1 0,-2-1 0,-1 0 0</inkml:trace>
  <inkml:trace contextRef="#ctx0" brushRef="#br0" timeOffset="16261">15352 7982 12230,'-1'-8'137,"0"2"280,1 6-1487,0 0 970,-33 20 100,29-14 148,0 12-148,30-24-101,26-7-414,-8-7 523,-2 0 0,2 0-891,-9 3 1,2 0 908,-5 3 0,3-1 1,-1 0-113,18-4 1,-3 3-975,-12 4 1,-2 1 940,9-1 0,-4 2-44,1 4 1,-10 4-9,-11 2 329,-10 3 186,-5 3 69,-22 12 0,-8 2-77,0 4-125,-4-2 1,-2 1 663,2-6 0,4-1-875,7 3-90,-18 5-324,37-13 414,15-7 0,0 1-36,24-6-27,-5-6 0,2-1-480,-5 1 1,1-1 511,12-5 0,7-2-51,-7 3 1,7-2 0,0 0 0,-6 2 8,-9 2 0,-3 2 0,3-1-74,14-4 0,7-1 0,-2 2 0,-11 2 15,-13 5 1,-5 2-1,5-1 1,-4 1 131,-11 3 1134,-25 15-837,-7-1 2442,-19 14-2434,10-11 0,0-1-45,-11 8-97,-8 6-163,23-14 197,7 1-242,11-8 45,10 1 5,11-8 49,33-4-18,-11-5 575,-2 2 0,7-3-639,-6-2 0,6-4 0,1 0 0,-4 2-659,-5 3 1,-2 0-1,3 0 624,3-1 0,5-2 1,1-1-1,-2 2 0,-8 3-1225,3 0 0,-4 3 1166,9-1 0,-4 1-65,1 3-183,-6 9 840,-20 1 250,-4 4-370,-19 0-36,-3-3-43,1-1 1408,0-2-1805,11 2 3093,7-4-2869,16 3-33,10-5-330,12 0 265,-20-2 0,1 0-41,2-1 1,3-2-70,14 0 0,7-2 0,-5 1 52,-11 0 1,0 1-357,9-2 0,4 1 0,-12 1 467,-13 1 182,-13 2 59,-13 0-375,-3 2-493,1 0 78,5 3-1707,-6 1 2505,7 1 1,-4-2 0,5-2 0</inkml:trace>
  <inkml:trace contextRef="#ctx0" brushRef="#br0" timeOffset="17488">15410 6845 11577,'-7'-4'583,"2"1"492,5 3-1201,0 0 316,17-2-2059,32 2 0,10 0 1905,-18-3 1,3 0-243,3 2 1,6-1 0,1-1 328,-9 0 0,2-2 0,-1 0 0,-1 0-476,4 0 1,-2 0 0,3 0 391,-7 1 0,4-1 0,1 1 1,-1 0-1,-2 0-39,0 0 0,-2 0 0,0 0 0,6 1-17,-4-1 0,6 1 0,2 0 1,2-1-1,0 1 0,-3 0 0,-4 0-251,0 0 1,-3 1 0,-2-1 0,1 1 0,4 0 243,-2-1 0,4 1 0,2-1 0,0 0 0,-1 1 0,-2 0 0,-4 0-268,10 0 0,-3 1 0,-3 1 1,-3-1 89,0 0 0,-3 0 0,0 1 14,6 0 1,0-1-1,-5 1 376,-4 0 0,-8 0 101,1 0-289,-17 0 1171,-17-2-1417,-20 0 1883,12-2-2681,-11 0-642,0 2 1686,-5-1 0,13 2 0,-2 0 0</inkml:trace>
  <inkml:trace contextRef="#ctx0" brushRef="#br0" timeOffset="19591">14445 5707 13179,'3'5'1367,"-1"-1"-1098,-2-4-118,-62 61-210,35-23 0,0 5 0,-1-1-916,-2-4 1,-2-2-1,2 3 852,5-2 0,1 5 0,2-2 0,3-8-569,-6 14 221,11-20 1,1-2-771,-1-2 596,-7-13 0,13-3 0,-6-8 0</inkml:trace>
  <inkml:trace contextRef="#ctx0" brushRef="#br0" timeOffset="19765">13983 5900 11443,'2'10'3383,"0"-2"-2174,-2-8-786,0 0-4638,29 65 4212,-10-33-36,3 10 0,3 0-167,6-8-840,11-6 1,2-1-272,1-1 310,-3-4 1,-4-3-1055,-15-14-784,-5-2 2845,-3-2 0,-8-1 0,-1 0 0</inkml:trace>
  <inkml:trace contextRef="#ctx0" brushRef="#br0" timeOffset="19940">14638 6170 15417,'6'3'198,"-2"-1"-321,-26 45-1014,14-22 739,-5 7 1,1 0-4661,8-5 2927,-1-2-1892,1-5 4023,-2-4 0,3-8 0,-1-3 0</inkml:trace>
  <inkml:trace contextRef="#ctx0" brushRef="#br0" timeOffset="20091">14523 5881 7198,'6'8'384,"-1"-1"1473,-5-7-2652,0 0 795,59-7 0,-44 5 0,15-1 0,0-1 0</inkml:trace>
  <inkml:trace contextRef="#ctx0" brushRef="#br0" timeOffset="20391">15063 6016 14635,'6'6'2428,"0"-2"-2154,-6-4-688,0 0 263,49-12-1365,-20 5 1113,6-2 0,0 1-560,-2 0 963,10-3 0,-24 6 0,4-1 0</inkml:trace>
  <inkml:trace contextRef="#ctx0" brushRef="#br0" timeOffset="20999">16104 5688 13493,'9'1'1991,"-3"1"-1549,-6-2-53,0 0-2936,-61 76 2506,44-52 1,1 1 39,-11 10 0,-3 6 0,3-4-22,7-3 1,2-1-26,0-1 1,0 0-25,2-2 1,0 0 296,2-3 0,0 0-2239,-4 11 1,1-3-151,1-3-2833,-5 12 4997,20-53 0,0 6 0,1-7 0</inkml:trace>
  <inkml:trace contextRef="#ctx0" brushRef="#br0" timeOffset="21191">15738 5727 5785,'7'3'2212,"-1"0"571,-6-3-2142,0 0-506,6 44-135,3-10-112,9 8 0,7 12 0,-1-6-100,-4-15 1,1 0 173,5 6 1,3 4 0,-3-8-382,-6-13 1,-2-3-857,4 5 1,-1-2 120,5 7 1154,-3-4 0,-18-19 0,-5-6 0</inkml:trace>
  <inkml:trace contextRef="#ctx0" brushRef="#br0" timeOffset="21359">15448 5495 18399,'7'7'266,"-2"-2"131,-5-5-131,60-16-329,-14 8 1,8-1 0,1 0-1986,-7 0 1,1-1 0,2 0 1760,0 2 1,3 0 0,-1 1 0,-6 0-665,-7 2 0,-4 1 0,1 0 951,4 0 0,2 0 0,-6 1 0,-6 0 0,-2 0 0,0 1 0,1 0 0</inkml:trace>
  <inkml:trace contextRef="#ctx0" brushRef="#br0" timeOffset="23941">11012 6054 10967,'6'10'2924,"-2"-3"-2342,-4-7 124,0 0-303,0 61-1722,1-26 1266,0 7 0,1 0 0,2-2-12,3-5-75,1-6 51,1-6-118,16-3-8,-7-10 27,13-6-72,-8-14-236,15-24 369,-8 1-1435,-7 6 0,0-2 1307,6-8 76,-7 8 809,-8 14-487,-10 20 129,1 7-45,1 10-92,0 12-119,0 12 1,-1 5-2,-2-18 1,0 1-771,-1 3 1,1 3 0,-1-4 755,-2-3 1,0-3 38,-2 0 1,-1-1 1036,-5 25-845,-7-6 305,-8-11 1,-2-2-305,-3-1-168,2-8 1,1-5 147,4-17-162,3-4-51,0-8-185,2-5 78,3-9-125,7-7 0,3-4 64,3-10 78,2 7 0,3 1 1019,12-3-1116,5 1-2242,4 5 1836,2 3-475,2 5 1068,0 2 0,-2 1 0,-3 4 0,16-12 0</inkml:trace>
  <inkml:trace contextRef="#ctx0" brushRef="#br0" timeOffset="24091">11649 6344 15898,'5'5'734,"-2"0"-849,-3-5-1232,0 0-8484,64-13 9466,-35 6 0,6 0 0,-2 0 1,-21 2-1</inkml:trace>
  <inkml:trace contextRef="#ctx0" brushRef="#br0" timeOffset="24643">12131 6054 5891,'-11'0'1050,"3"1"253,-2 45-1396,5-16 58,-1 5 0,1 0-66,2 6 0,5-10 1,1-1-54,6 9 154,3 4 1444,5-31-1292,-6-13 722,6-7-1046,4-20 0,0-6-8,4-4 621,-1-1 1,-1 1-442,-3 3 404,5-6-298,-9 15 93,3-1 60,-5 20 13,-5 9 16,5 8 46,0 31-228,-2-1 452,-5-11 1,1 6-574,-1 12 0,0 8 0,-1-5-1347,-1-7 1,-1 0 1382,2 9 1,-1 5 0,-1-8 35,-2-16 1,-2-4 46,-3 9 0,-3-2 218,-5 15-1017,-11-12 1,-6-2 901,4-18 1,-1-4-120,-6 5 0,1-3-464,-17-6 622,18-11 1617,-4-6-1863,20-5-114,-7-8-186,20-10 0,7-3 124,1-11-17,0 5 0,4 2 5,15-6-148,-6 13 0,2 0-129,-7 9 1,2-3 464,7-11 0,2-5 0,-4 6 0,2 0 0,-3-1 0,0 0 0</inkml:trace>
  <inkml:trace contextRef="#ctx0" brushRef="#br0" timeOffset="24817">11977 5996 9356,'52'-7'-285,"1"0"0,-1 0 0,-4 0 0,0 0 0,-7 0 598,-8 0 0,-4 0-1787,-1 0 1,-2-1-3496,16-3 4969,-11-2 0,-16 8 0,-7-1 0</inkml:trace>
  <inkml:trace contextRef="#ctx0" brushRef="#br0" timeOffset="26435">15660 5457 6626,'35'-5'352,"-1"0"1,-2 0 0,-2 1 2330,6-1-2630,3-1-53,5 1 1403,4-1-1524,-1 1 1,2-1 193,-13 2 1,0 1-176,13-3 0,-1 1-173,5-1 60,-17 1 69,-9 1 146,-10 2 3261,-8 0-2914,-14 1-725,-21 1 378,-7 2 48,-17 1-48,5 4-2310,-5 1 2308,24-2 1,-3 0-625,-5 2 0,-5 1 0,3 0 628,0-1 1,0 1 24,0 0 0,-3 1 0,4-1-153,7-1 0,2-2 232,-24 7-1555,7-1 1575,6-3 87,6-1 1143,2 0-1515,15-4 2090,1 0-2054,20-4 773,3 0-501,11 0-43,20-3 1,5-2-106,-18 2 0,0-1 938,7 0 0,3-1 0,-1 0-973,7-3 0,-2 0-1352,-9 2 0,-1 0 1323,9 0 0,1-1-604,-5 3 0,-3 0 745,5 0 93,3 0-23,-41 3 175,-11 2-474,-9 0 89,-23 5 1,-4 1 41,-8 1 878,2-1 1,-2 2-898,16-3 0,3-1-7,8 0 0,-1 0 42,-6 1 0,-2 0-331,-5 4 0,2 0 379,0-1-44,6-1 0,6 0-50,19-6-325,5-1 120,3-1 790,36 0-474,-10-2 86,2 1 1,3-1-148,12-5 420,6-2-420,-22 4 0,0 0 332,2 0 0,2-1-418,12-2 0,6 0 1,-6 0 31,-8 2 1,-1 0-255,6 0 0,3-2 0,-10 3 247,-9 1 405,-11 1-202,-8 3 1076,-3-1-1437,-50 7 362,15-2-673,-4 1 0,-2 0 538,-11 2-8,-4 0-20,22-3 1,1 0 19,-16 2 43,-5 1 1,1-2-8,11 1-9,0-1 0,5-1 79,21-3 751,6 0-857,4-1-98,3 0 36,18-4 180,-1 0-118,19-5-11,1-1-393,6-2 351,5-1 1128,5 0-1179,-14 5 0,5-1 1,-4 1-391,-7 2 0,-1 0 492,24-5 1,-6 2 1,-25 6 177,-10 0 552,-7 2-427,-4 0-322,-43 2 4,11 1-298,-2 0 1,-3 1 296,-11 3 51,-3 1-37,-1 1 912,0-1-878,20-2 0,-1 0-112,-20 3-96,10-1-108,18-3-82,20-3 367,5-1 20,5 1 38,18 0 1,6-1-120,8-3-532,0 2 0,1-1-143,7-6-679,1 1-864,1 0-487,-6 1 2932,5 0 1,-27 3 0,0 0 0</inkml:trace>
  <inkml:trace contextRef="#ctx0" brushRef="#br0" timeOffset="27943">16046 6498 11269,'-8'-5'798,"2"1"-36,6 4 386,-83-28-1130,58 12 1,0-1-443,-8 1 1,-5 0 0,4-3 606,0-14 1,7-2-103,9 14 0,1-4-4,-2-12 0,-2-10 0,2-3 0,3 7-32,2-1 0,1 0-701,2 2 0,-2-5 0,1-1 0,5 7 705,4 1 0,4 1 31,0 2 0,1-4 1,0 3-32,1-5 0,0-3 72,1 6 1,2-5 0,0 0 0,0 4-506,4-11 0,1 3 403,-3 9 1,1-2 0,0 5-20,2 3 0,0 4-70,9-4 44,4 3-61,6 5 24,2 9 1,9-1 0,-4 3 60,-4 1 1,1 1 504,7-2 0,4-1 0,-1 4-559,6 2 0,-3 4-1031,-8 1 1,0 1 1065,11 0 0,2 1-477,-2 2 1,0 3 448,-1 5 0,-1 2-473,-1-1 0,-2 3 499,-6 3 1,-5 3 368,7 15-346,-7 6 4,-18-15 0,-2 1 771,-2 1 0,-1 5-796,-1 9 1,-2 8-1,-2-1 242,-1-4 0,-2 0 0,0 1-211,2 8 0,-1 1 0,-3 1-8,-4 0 0,-3-1 0,-1-4 29,-1-3 0,-2-3-4,2-6 0,-3 1 0,-3 0 143,-6-1 0,-4 2 0,-2-2 0,0-2 165,-1-1 0,-1-3 0,-1 1-218,1 1 1,-2 2 0,0-2 0,-2-4 141,-5-2 1,-2-5-1,3-4-108,2-1 1,-2-3-141,-2-2 0,-7 0 0,0-2 0,5-1-102,1-1 0,1-2-68,-5 1 1,-3 0-1,4-3 421,7-6 1,3-1-1805,-16-6 82,19 2 1,1-3 992,5-7 1,4 0 0,0 2 0,-2-9 0</inkml:trace>
  <inkml:trace contextRef="#ctx0" brushRef="#br0" timeOffset="31035">13635 5611 7268,'5'5'1826,"-2"-1"-1070,-3-4 2820,0 0-3181,-24-23 394,18 17-386,-18-18-11,23 24 653,-4 0-762,-2 4-152,-9 6-86,-7 10-557,-12 10 512,12-11 0,-1 2 1,-2 2 1,-3 2 45,-10 9 1,-5 4 0,4-4-65,8-5 0,0-1-1073,-3 3 0,-3 3 0,8-7 992,6-2-59,8-5-28,7-4-44,5-4-54,45 5 249,-5-10-1071,3 0 0,2-2 1066,-7-6 0,0 0-19,3-1 1,1-1-627,1 0 1,0 0 630,0-1 0,-1 1 754,-3 1 0,1 0-875,6 2 1,-4 3-1008,1 10 1503,-7 5 860,-49 12-924,-18 1 884,15-14 1,-4 3-764,-14 8 1,-7 5 0,5-2-574,7-6 1,1 0 236,-6 3 0,-3 3 0,8-5 2633,6 1-2779,11 6 94,1-10 1132,28 5-1123,9-13 0,5-4-415,5-4 0,5-2 132,6-3 0,4-1 1,-2-2-1369,6-6 1,-1-3 709,-7 0 0,2-2 0,-3 0-1488,4-3 0,-3-3 2429,-7 2 0,0-2 0,-4 2 0,15-6 0,-22 7 0,0 1 0</inkml:trace>
  <inkml:trace contextRef="#ctx0" brushRef="#br0" timeOffset="34185">13905 6806 7333,'7'10'1341,"-3"-2"-1059,-4-8 2348,-51-59-5072,27 35 2809,-8-10 0,-3-2 1098,-3 7-1312,7 6 109,7 8 0,-2-2-705,3-6 0,0 0 575,-18-8-93,19 5 0,1 0-296,-4-5 299,4-5-901,5-5 777,6-7 81,6 22 0,2-4-129,7-10 1,5-7 0,2 1 314,0 6 0,2 0 0,2-2 134,1-7 1,1-3-1,4 2-270,-2 14 1,3 0 0,0 1 0,-1 4-11,6-9 0,4 1-28,-1 5 0,7-5 1,4-2-1,-1 2 0,-5 6-242,-2 2 1,-3 4 0,4-2 248,-2 1 0,3-4 1,2 0-1,-1 2 1,-3 5-17,2 3 0,-3 5 0,2-1-1,1 0 0,1-1 1,2 1-1,-2 0 2,8 0 0,-1 1 0,1-1 1,-7 2 0,1 0 0,2-1 0,3 1-4,3 1 1,4 1 0,1 0-1,0 0 1,-2 1 32,2 0 1,-1 1 0,-1 0 0,3-1-34,-1 1 0,1 0 0,1 0 0,0 0 0,-2 3-63,-6 1 0,1 2 1,-2 0-1,-2 1 1,-4 1 60,4 1 0,-5 0 0,2 1-24,11-1 0,1 1 0,-2 1-312,1 1 1,1 2 332,-4 0 0,5 2 1,-3-1-86,-11 0 0,-1 0 1,2 0 86,11 2 0,2 1 0,-2-1 161,-14-1 0,-2 0 0,1 0-173,14 3 0,3 1 0,-4 0 3,-10-1 1,-3-1 0,1 1-10,8 1 1,2 2 0,0 1-9,-1 5 0,0 1 0,-4 0 29,-2 0 0,-1 0-15,-2 1 0,2 2 0,-6-1 12,9 14-2,-6 2-4,-4 2 6,-5 3 1374,-2 1-1371,-7-1 0,-2 5-40,-4-5 1,-3 1 523,4 8 1,-3 0-483,-6-9 1,-4-2-3,-3-8 0,-3-2-2,-1 2 1,-3-1 1,-2 1 0,-5 0 37,-8 5 1,-7 2-1,-1-1-14,2-5 1,-2-1-1,0 1 26,-7 5 0,-1 1 0,0-2-47,5-9 1,1-2 0,2-2 1,-5 2 1,0-2-226,1 0 0,-1 0 238,1-1 0,-3 0-408,5-4 1,-4 1-1,-1 1 1,1-2 407,-9 3 1,0-1 0,-1 1-10,6-3 1,-2 1-1,1-1 1,1-1 14,-4 0 0,1-2 0,0-1 11,-4-1 1,0-1-1,1-1-31,11-2 0,1-1 0,-6 0 5,-2 0 1,-9-1 0,-3 0 0,-2 0 0,4-1 0,6-1-48,-6 0 0,5-1 1,-4 0 51,11 0 0,-4 0 0,-2 1 0,0-2 0,0 0 0,2-1 25,-2-3 0,1-1 0,0-2 0,3 1 0,2 0-27,-6 1 1,3-1-1,-5-1 0,5-1 0,-4-1 0,-4-1 1,0-1-1,1 0 0,5-1-25,-3-2 1,3-2 0,1 1 0,0-1-2,-2 2 0,1-1 1,0 0-1,0-1-22,-1-3 0,-1-2 0,2 1 0,7 1 333,-1-1 0,1-3-448,5 1 1,-5-5 0,-2-2 0,2 0 0,7 3 552,-6-9 0,3-2-476,2 7 0,-4-3 0,0-2 1,7-2-52,6-11 0,6-3 0,2 4 103,-2 1 1,1-3-38,4 2 1,-1-8-1,3 0 1,7 4-440,9 5 1,5 3 0,1 0 36,-4-1 1,-1-1 0,8 2-1128,11-1 1,8 2-1,-1 7 484,-5 9 1,3 3 1266,3 1 0,4-2 0,-5 5 0,2-1 0,8 1 0</inkml:trace>
  <inkml:trace contextRef="#ctx0" brushRef="#br0" timeOffset="34761">17570 5765 7167,'-10'-12'2209,"2"3"-1581,8 9 746,0 0-713,-1 18-53,26 11-309,-14 7-19,22 5-91,-18-11-946,1 4 793,-2 5 0,-5 0 1,-4 3-12,-4-5 1,-2 1-707,0 7 1,-3-1 726,-5-10 0,-3-4-46,-12 10 0,-3-3 0,-2-4-528,3-7 0,-3-1-986,6-5 1,-1-1 537,-3 3 0,1-2 976,-14 3 0,28-17 0,-1-2 0</inkml:trace>
  <inkml:trace contextRef="#ctx0" brushRef="#br0" timeOffset="34961">17338 6344 13504,'6'6'468,"-2"-1"-15,-4-5 432,0 0-907,36 108-4230,-14-69 4260,-7 0 1,3 8 0,1-13-7,14-14-1410,4-10 1408,6-7-875,-11-14 1,6-7 0,-1-1 282,-2-1 0,-1 0 0,2-2 19,6-5 1,2-2 0,-3 0-121,-7 2 1,-2 1 0,-4 1 489,1-1 0,-4 4 0,6-6 0,-12 10 0</inkml:trace>
  <inkml:trace contextRef="#ctx0" brushRef="#br0" timeOffset="48751">24609 5707 11754,'-4'-7'1150,"0"0"-1150,4 7 645,-36 134-3475,30-104 0,1 0 2830,-4 8 0,-2 7 0,0 1 0,5-9 0,4-7 0,1-3-1080,1 26 1038,0-5 466,1-15 1,0-2-523,1 8 87,1 3-87,-1-32 39,-1-11-716,-3-30 803,-10-14 39,1-5 2229,-8 4-2105,-10 27 3237,-5 14-3326,0 16 1,-2 5-59,-9 11-1289,17-3 0,2 2 1306,-6 6-61,21-2-1385,-3 21 1382,25-26-5,1 14 2,8-31-44,18-3-1104,4-9 1,4-5 1153,1-4 0,-2-1 0,-2 3 0,-3 0 0,7-14 0</inkml:trace>
  <inkml:trace contextRef="#ctx0" brushRef="#br0" timeOffset="49099">24841 6305 5358,'6'3'442,"-1"-1"264,25-17 0,4-7-1087,-9 4 290,17-14 0,-4-3 293,-25 4 450,-13-11-56,-12 21 1091,-15 9-1309,2 9 88,-1 5 0,-4 5-150,-2 8 1,-1 2-45,2-3 0,0 2-250,3 7 0,4 0 1920,-1 4-1942,21 0 402,-2 19-539,26-21 0,5-2-383,2 19 287,-2-25 1,3-5-496,1-10-2053,7-13 0,0-3 2781,2-1 0,-7 1 0,-4 0 0,-17 7 0</inkml:trace>
  <inkml:trace contextRef="#ctx0" brushRef="#br0" timeOffset="49353">25207 6131 11560,'1'6'2191,"-5"21"1,-2 5-2279,4-4-91,-3 13 1,5 2-368,12-17 0,5-5 377,15 12 241,7-10 87,-1-41-128,-20-5 0,0-6-85,2-7 0,0-1-1488,-3 4 1,-1 0 1469,-3 4 0,-3 3-190,-4 6-162,-1 4-3424,-3 1 3847,-1 7 0,-1 0 0,0 8 0</inkml:trace>
  <inkml:trace contextRef="#ctx0" brushRef="#br0" timeOffset="49499">25574 6112 6445,'0'4'7023,"0"-2"-6108,0-2 1239,13 58-2216,-9-33-128,3 10 1,0-1 47,-3-12-242,0-3-5200,6 3 5584,-6-15 0,2 4 0,-5-14 0</inkml:trace>
  <inkml:trace contextRef="#ctx0" brushRef="#br0" timeOffset="49667">25612 5881 14266,'49'7'-2694,"-1"0"0,0 2 1,-4 0 2693,5 7 0,-15-4 0,-22-7 0</inkml:trace>
  <inkml:trace contextRef="#ctx0" brushRef="#br0" timeOffset="49952">26017 6016 7358,'9'9'3710,"-1"-2"-2238,-8-7-118,0 0 1053,-57 46-2054,20-8-836,12-13 0,-3 2 0,4-1 388,-8 19-56,14-7 11,13-16 162,7 4-1134,30-4 868,-10-7-58,23-12-23,-19-14-134,2-9 107,-3-5 1,1-3 388,-5 4 1,0-1 43,1-1 1,-1 1 1519,0-4-719,-18 25-34,-5 13-206,-3 26-642,2-4-107,-2 16-106,5-21-19,2-2-2193,15 8 2425,15-18 0,-9 5 0,3-20 0</inkml:trace>
  <inkml:trace contextRef="#ctx0" brushRef="#br0" timeOffset="50151">26461 5823 15229,'-14'51'-47,"1"0"0,-1 0 1,0 0-1,1-4 0,0-3 1,3 1-1196,4 8 1,4 1 0,2-8 562,1-14 0,2-6-3334,5 9 3948,-5-15 0,1-4 0,-4-13 0</inkml:trace>
  <inkml:trace contextRef="#ctx0" brushRef="#br0" timeOffset="50301">26210 6151 13352,'-2'-4'2658,"1"2"-2033,1 2-917,66 17-948,-15-12-242,0 5 1,3-3 1481,-12-14 0,-4-2 0,2 4 0,-2-12 0</inkml:trace>
  <inkml:trace contextRef="#ctx0" brushRef="#br0" timeOffset="50451">26673 6093 6775,'5'7'7527,"0"-1"-6689,-12 26 1,-4 7-1273,7 3-2708,-5 2 0,1-1 2372,11-7 988,2-16-1722,3-3 516,-10-5 988,14-4 0,-16-4 0,14-3 0</inkml:trace>
  <inkml:trace contextRef="#ctx0" brushRef="#br0" timeOffset="51099">26615 5958 14409,'48'4'-192,"0"-1"1,-9 2 0,1 0 0,-4 3 173,-3 4 0,-3 1-1104,3-1 1,-2 1 1121,6 16 1144,-29-10-891,-13 8 1,-4 4 65,2 13-287,-7-8 1,0-1-112,6-1-36,-1-8 522,7-13-1163,10 4 700,12-3 56,-1-2 64,7-5 71,-13-5 1789,-1-2-1767,7-11-720,6-21 78,-1-1 245,1-15-23,-5 4 604,-6 1 1546,-2 6-1358,-7 14-148,-5 17-218,0 6-939,-1 0 163,5 7 613,1 0 70,5 7 64,0 1-195,8 32-421,-8-22-81,5 17-218,-11-33-121,0-7 185,1-1-437,9-8 342,0-3 1148,19-22-263,-7 5-71,11-13 82,-7 11 87,0 0 12,7 8 0,2 4 117,3 7-215,-7 0 1,-3 8 278,-16 23 95,-10 5-8,-4 3-109,-2 3 88,-4 2 0,-1 1-467,1-3-75,-2-3 0,1-3-1876,3-18 1988,1-7 0,1 1 0,0-5 0</inkml:trace>
  <inkml:trace contextRef="#ctx0" brushRef="#br0" timeOffset="51351">28023 5630 14140,'-2'14'1772,"1"-3"-4607,-21 23 0,-1 4 2835,18-17 0,-20 19 0,7-7 0,25-29 0</inkml:trace>
  <inkml:trace contextRef="#ctx0" brushRef="#br0" timeOffset="51500">28332 5630 11042,'8'9'5363,"-2"-1"-5597,-22 15 0,-10 4-2094,4-1 1430,-5 7 1,-3 2 205,7-14 1,3-2 0,0 0 0,-8 4 0</inkml:trace>
  <inkml:trace contextRef="#ctx0" brushRef="#br0" timeOffset="51853">23645 5804 10712,'-14'-9'5116,"3"2"-5116,11 7-123,0 0-45,-2 52-2960,13-23 1208,-8 1 1,1-3 1919,5-11 0,-4-16 0,-10 0 0</inkml:trace>
  <inkml:trace contextRef="#ctx0" brushRef="#br0" timeOffset="52001">23992 5746 11602,'10'0'2515,"-3"25"0,-4 6-2902,-3-4-912,1 12 0,0 1-116,-1-7 0,0-8 0,0-10 0</inkml:trace>
  <inkml:trace contextRef="#ctx0" brushRef="#br0" timeOffset="55152">18746 3336 12529,'0'4'1189,"27"-8"0,11-6-576,5-1-1466,0 0 0,9-1 0,-4 0 886,-6 3 1,4 0-59,-8 3 1,7-2-1,6 0 1,3 0 0,-2 0-1,-3 1 1,-6 1-943,9-2 0,-6 2 1,5-1 811,-5 1 1,7-1-1,2 0 1,0 0-1,-6 1 1,-8 1-597,6 1 0,-7 2-79,-2 0 0,-2 1 655,4-1 1,-5 1 0,2 1 0,-2-2 0</inkml:trace>
  <inkml:trace contextRef="#ctx0" brushRef="#br0" timeOffset="55752">21948 3374 12039,'-2'-8'1449,"1"2"-881,1 6 1563,148-3-4574,-105 1 0,3 0 2615,-7 1 0,7 0 0,5-1 1,2 1-1,1-1 0,-2 1-169,-5-1 1,0 0 0,0 1-1,1-1 1,1 0 0,2 1 0,0-1-262,-2 1 0,1-1 0,2 1 1,0 0-1,1-1 0,0 1 1,-1 0-1,0 0 0,-2-1 167,2 1 1,-1 0 0,-1-1 0,0 1-1,0 0 1,-1-1 0,0 1 0,-1 0-137,5 0 0,2 0 1,-1 1-1,-2-1 1,-1 0-1,-4 1 0,-4-1-363,14 0 0,-7 1 0,-2 0-161,-3-1 1,-1 1-1,-1 0-898,10 0 0,-3 0 1643,-7 0 0,-5 0 0,0 0 0,-13 0 0</inkml:trace>
  <inkml:trace contextRef="#ctx0" brushRef="#br0" timeOffset="59106">19653 3336 12510,'-3'-9'604,"1"1"-18,2 8 260,0 0 559,87 3-1263,-43-3 0,4 0 0,2 0-1144,-9 1 1,2 0 0,1-1 0,0 1 1034,5-1 0,0 0 0,1 0 0,1 0-33,-8 0 1,-1 1-1,1-1 1,2 1-1,3 1-233,-4-1 1,3 1-1,1 1 1,2 0 0,0 0-1,1 0 1,0 1 123,-2-1 1,1 2-1,2-1 1,-1 1-1,1 0 1,-1 0 0,0 0-1,-2 0-158,1-1 1,0 1 0,-1 0 0,-1-1-1,0 1 1,-2 1 0,-1-1 205,9 3 1,-1 0-1,-1 1 1,-5-1 0,-7 0-79,5 1 0,-6 1 76,7 3 0,-18 2 2224,-48 1-2046,5 3 624,-30-14 0,-10-6-669,15 2 0,-4-1 57,4-1 1,-8 0 0,-4-1-1,-1 0 1,1-1-105,1 1 0,0-1 0,-1 0 0,-1 0 0,0 0-18,4 1 0,-1-1 0,-1 1 0,1-1 0,0 0 1,2 1-6,-3-2 0,1 1 0,1 0 0,1-1 0,1 1 4,-2 1 1,1-1 0,1 1 0,-3 0-241,4 0 1,-1 0 0,-1 1 0,-1-1 0,1 1 296,1-1 1,-1 1 0,1 0-1,0-1 1,3 1-62,-4 0 0,2 0 0,2 0 0,5 1-4,-9-1 0,14 1-481,24 0 260,30 0 1,32 2-1,15 0 1,2-1-1,-14 0 207,-11 0 1,-5-1-1,9 1 6,-7 0 0,6 0 0,6 0 0,3 0 0,1 0 1,0 0-1,-1-1 0,-4 1-133,1-2 1,-1 1 0,-1-1 0,0 0-1,-1 0 1,-1 0 0,0 0 94,0 1 0,-1 0 0,-2-1 0,1 1 0,0 0 0,0 0 23,5-1 1,2 0-1,1 0 1,-2 0-1,-5 0 1,-7 0-54,18 1 0,-14 0 1425,-12 0-1196,-58 1-128,-12 1 1,-17-1 0,-4 0-1,5 0-69,2 1 1,2-1 0,-5 0 67,11 0 1,-5 0-1,-2 0 1,0 0-1,2 0 1,5 0 17,-12 0 0,5-1 1,0 1 2,-2 0 0,0 0 0,-6 0 19,11 1 0,-5-1 0,-2 1 0,-1 0 1,3 0-1,3 0 3,-1 0 1,4 0 0,0 0 0,-4 0-91,5 0 1,-5 0-1,-1 0 1,1 0-1,2 0 1,5 1 193,-12 0 0,6 0 0,4 0-93,-1 0 0,3 0-74,-2 0 0,8-1-414,20-1 729,43 1 0,26-1-293,-12-1 1,9-1 0,5 1 0,2-1 0,0 0 0,-5 1-31,-2-1 1,-3 1 0,0-1 0,2 1-1,4-1 1,-4 1 1,3-1 0,3 0 0,2 0 0,-1 0-1,-1 0 1,-3 0 0,-5 0 101,1 0 0,-5 0 0,-2-1 0,2 1 0,6 0-380,-2 0 0,5 1 1,4-1-1,2 1 0,1-1 1,0 1-1,-1 0 1,-2-1-1,-4 1 262,0 0 0,-2-1 0,-3 1 0,0 0 1,0 0-1,1 0 0,2 0 0,-1 0 0,3-1 1,1 1-1,1 0 0,-2 0 0,-3 0 1,-3 0-1,-5 0 0,7 0 0,0 1 0,0-1 1</inkml:trace>
  <inkml:trace contextRef="#ctx0" brushRef="#br0" timeOffset="60111">21890 3567 12580,'7'-38'253,"0"-1"1,0 1-1,3-16 1,-1 6-92,3 1 219,-2 12 0,1-7-209,-1 1 0,2-6 0,-1-2 1,0 5-2023,-1 4 1,-2 4 0,2-4 1857,0-4 1,1-6-1,0 3 1,-3 8 710,-3 6 1,-2 5-659,0 0 1,-2-1 44,0-4 1,-2 2-1469,-3-13 1416,-5-2-10,-2 24 18,0 7 16,2 3 2224,2 5-2221,2 1-464,3 4 377,2 0 3656,0 1-3146,-8 1-179,-4 0-325,-6 0 0,-4 0 0,-1 0 3,-13 0 1,-13 0 0,1 0-7,8 0 0,0 1 0,-2-1-859,-3 0 0,-3 0 0,-1 0 0,3 1 862,-5-1 0,3 0 0,1 1 27,6-1 0,1 1 1,-1-1-254,0 0 0,0 1 0,-8-1 275,9 0 0,-7 0 0,-3 0 1,-1 0-1,-2 0 0,3 0 1,3 0-435,-4-1 0,2 1 0,1-1 1,-1 1-1,-3-1 385,4 1 0,-2-1 0,-3 1 0,1 0 0,0 0 0,3-1 0,5 1-221,-8-1 0,4 0 1,3 0-1,3 0 207,1 0 0,2 1 0,1-1 2,3 1 0,-1-1 0,-4 0-34,0 1 0,-5-1 0,-2 1 0,-1-1 0,4 0 35,-3 1 1,2-1 0,0 1-1,-1-1 9,-7 1 1,-2-1 0,1 0 0,5 1-10,4 0 1,4-1 0,7 1 363,-8 0-487,3 2 1712,22-2-1692,2 1 1483,18-1-1377,0 0 3408,-2 0-2898,2 15-318,-9 1-77,18 18-62,-14 3 4,7 3 1,3 9-1,0 1-47,-4-2 0,0 1 0,0 1-850,0-8 1,-1 2 0,1 0-1,-1-3 850,1 6 0,-1-2 0,0-6 16,0-7 0,-2-2-292,-1 6 0,-1 4 0,0-3 274,-3-2 0,0-1-161,-1 18 0,-2-6 158,-2-15 3,3-14 123,5-13 2713,1-1-3107,0-3 237,49-10-11,-14 4 200,-1 0 1,8 0-1,2-1-364,-2 2 1,3 0-1,2 0 1,3 0-905,-7 2 1,4-1 0,1 0-1,1 1 1,-1-1 0,-2 0 357,3 0 1,-3 1 0,1-1-1,-1 0 1,1 0 623,5 1 1,4 0-1,-2 0 1,-5 0 0,-9 1-1,-7 1 1,-6 0 0,2-1-1,1 1 1</inkml:trace>
  <inkml:trace contextRef="#ctx0" brushRef="#br0" timeOffset="62858">15217 3220 13451,'6'7'1714,"-1"-2"-1348,-5-5 1468,0 0-1780,-55 36-2313,20-10 2276,-5 3 0,-2 1 240,18-10 1,1-1-291,0 1 1,0 1-1720,-14 12 1,1-1 1322,15-13 1,0-1-1496,-14 11 0,2-5 1524,3-13 0,8-2 0,8-10 0</inkml:trace>
  <inkml:trace contextRef="#ctx0" brushRef="#br0" timeOffset="63034">14715 3239 6444,'7'10'3750,"-3"-3"-1684,-4-7-322,0 0-1629,27 48-3020,5-5 2822,-7-13 0,4 4 0,-1-3-178,-1-4 1,1-4 31,7 4 0,0-5-821,2-6-404,-2-6 1594,-7-11 0,-1-2 1,-3 2-1,12-8 1</inkml:trace>
  <inkml:trace contextRef="#ctx0" brushRef="#br0" timeOffset="63488">15718 3220 5481,'7'16'2046,"-2"-4"-1979,-16 12 1,-5 3-68,7-2 725,-6 8 1,2 0-737,11-7 467,21 13-456,-9-22-37,14 6 2305,-12-30-2489,-8-7-11,19-9-78,-6-7 1,1-3 3211,9-8-2862,5 1 1,-2 2 183,-12 8 143,10-2-9,-9 20-145,-15 8-87,10 7 140,-6 8-45,-2 9-114,1 8-37,0 7-481,-1 6 411,-1 5-27,-2-11 1,0 2 21,-1 0 1,-1 1 4,2-1 0,-3 1 21,-4 2 0,-2-3 13,-6 0-31,-19 6 33,17-23 70,-33-3-106,32-10-120,-20-7 133,17-21-13,21-1 11,-3-12-2,22 6-1509,-4 7 1,2 0 1539,3 1 1,2 1-63,0 0 0,0 1-231,6 2 0,0 3-218,1 4-128,6 1-342,-18 7 1016,-6 14 1,-7-9 0,-4 9 0</inkml:trace>
  <inkml:trace contextRef="#ctx0" brushRef="#br0" timeOffset="63758">15217 3663 5889,'12'13'2537,"-2"-3"302,-10-10-2690,0 0-477,0 43-528,-3-22 735,2 6 1,-2 1 120,-10 5 0,8-18 0,-4 5 0</inkml:trace>
  <inkml:trace contextRef="#ctx0" brushRef="#br0" timeOffset="64137">14561 4107 14596,'-6'-7'2254,"1"2"-1769,5 5 472,0 0-352,113 7-2641,-77-6 0,2-1 2061,2 2 1,6 0 0,2 0 0,-4-1 8,-5-1 1,-1 0 0,5 0-231,-2-1 0,7 0 1,3-1-1,1 0 1,-2 1-1,-4 0 180,4-1 1,-3 1 0,0 0 0,4 0-258,-2 0 0,5-1 0,2 0 0,0 0 0,-3 1 0,-5-1 170,-1 1 0,-5 1 0,-1-1 1,-1 1-419,14-1 1,-1 1 0,-1-1 280,-4 1 0,-1 0 1,-1 0-34,-5 0 0,-1 0 1,-1 0-556,10 0 1,-3 0 827,0 0 0,-5 1 0,0-1 0,-4 2 0</inkml:trace>
  <inkml:trace contextRef="#ctx0" brushRef="#br0" timeOffset="65837">19537 3297 13117,'-32'-4'1493,"6"1"-812,26 3 917,0 0-1360,50-13-44,-3 8-1013,-4-1 1,11-1-1,4 1 779,-10 2 0,4 1 1,1 1-1,1 0 1,-3 0-535,-6-1 1,-2 1 0,0 0-1,1 0 1,1 0 544,2 0 1,3 0-1,1-1 1,-1 1 0,-2 0-1,-5 1-262,10-1 1,-5 1 0,0 0-14,4 0 1,0 0 0,-2 1-198,-7-1 0,-1 1 0,-1 0-168,0 0 1,1 0-1,-2 0 669,0 0 0,-1 0 0,-5 0 0,-5 0 0,-3 0 0,26 0 0</inkml:trace>
  <inkml:trace contextRef="#ctx0" brushRef="#br0" timeOffset="69408">11360 4184 6095,'9'9'-319,"-2"-1"319,-7-8-42,0 0 143,-10-7-99,7 5-4,-8-5 4,11 6 827,0-2-767,0 1 2,0-1 230,0 1 134,0 2-254,0-2-129,2 1 358,-2 0-213,2 0 20,-2 0 446,1-2-592,-9 1 0,17-1 29,-14 1 16,15 1-19,-8 0 1511,-1 0-1545,0 0-61,0 1-88,0-2-97,3 0 137,-1 0-59,7-3 112,-5 2 72,3-1 192,-5 2 1267,-3 2-1450,-10-1-16,7 1-51,0 0 140,4 4-37,6 0-27,-9 5 19,-5 18-100,3-10-9,-4 23 0,3-21-65,-8 7 65,15-8-123,-12 13 67,17-13 20,-9 7 30,2-16-67,0-4 73,0-1 3,2-3 33,-1 0 74,6-1-10,-1 0-69,6-3-31,-1 0-260,2-10-12,11 1-8,-6-5-184,7-1 1,0-1 337,-2-3 109,-2 2 1,-2 0 16,-4 1 78,0-8 40,-5 9 55,0-11-35,-7 17-105,-1 0 15,-2 10 456,0 1-398,-1 8-69,0 0-29,0 7 28,1-1-33,0 2-3,0 2 0,0 1 20,-2 29-20,-1-18 8,-2 22 1,-4-19 27,1-8-28,-3 5 102,-15 12-102,10-18 0,-14 16 29,13-23 8,0-1 36,-2-2 20,0-1 249,-25 3-204,22-9-138,-15 3 57,30-9-65,2-2-65,3-1-44,1-1-71,1-2-1396,12-13 195,-1 4-716,9-9 1973,-5 6 1,-7 10-1,-1 0 1</inkml:trace>
  <inkml:trace contextRef="#ctx0" brushRef="#br0" timeOffset="71083">2392 6324 13619,'3'-5'1632,"-1"2"-1464,-6 15 28,0 4-123,-14 10-73,18 3-60,-9 7 0,1 2 26,12 2-810,-7-4 0,0-2 746,4-13 17,1-5 11,1-5-73,2-3-100,9-5 111,-2-5-22,10-6 39,-12-7-11,16-7 37,-11-5 33,13-4 1601,-9-1-1597,-4 4 0,-2-1 55,4-5-468,6-14 412,-13 30-1,-3 4 18,0 4 36,-3 4 62,-1 4 27,-2 0 297,-1 12-170,0 4-90,0 14-92,1 5-3236,1 7 3205,1 6-3,1 5-976,1-1 1,0 2 976,-2-19 0,0 1-406,2 18 1,-1-1 460,-2 0-183,-1-2 208,-4-5-27,-3-4 44,-4-5 147,-11-6 0,-2-1-103,-2-1-9,-3-4 0,-1-5-29,-3-13 56,9-4-99,-11-6 1614,13-33-1717,-3 14 34,5-24-127,17 17 12,7 8 53,4-3 34,9 10-106,6 0 1,3 2-63,8-4 17,-4 3 1,-1 2 1904,5 1-3051,-1 2-762,-1 1-2375,-6 2 4470,-3 1 0,-12 4 0,-3 0 0</inkml:trace>
  <inkml:trace contextRef="#ctx0" brushRef="#br0" timeOffset="72639">3067 6594 11518,'10'8'2118,"-2"-1"-2264,-8-7 214,0 0-1161,76-2-2517,-47-2 3292,23 2 0,1-1-247,-20-4-127,10 2 579,-15 0 113,-5 1 0,-12 2 0,-3 1 0</inkml:trace>
  <inkml:trace contextRef="#ctx0" brushRef="#br0" timeOffset="73183">3799 6324 14123,'-10'9'834,"-1"18"1,4 4-1126,5-4 188,-4 6 1,3 3-251,10-6 1,1-3 200,0 1-38,12 14 11,-9-36 173,-1-4 1,4-7-189,7-18 1,0-5 129,4-5-218,0 0 1,-3-1 278,-10 3-3202,13 2 3264,-16 4 70,13 3 820,-6 2-786,-8 10-57,1 0 908,-3 24-714,-1 3-104,4 17-126,0 6-69,1 11 0,-1 4-18,-2-19 1,-1 1 656,-2 3 0,0 3 0,0-4-640,6-4 0,-2-3 1,-6 2 1,0-1 1,6-2 0,0 0 15,-5-3 0,-2 1 32,-6 19 1,-4-2 10,-4 1-61,1-8 0,-4-5-1008,-7-18 966,-3-4-31,-2-4-53,0-5 64,0-2-319,-17-22 348,20 5-102,-10-18 91,24 0-74,9-5-25,8 0-76,13 7 1,5 3 73,9-2 267,-4 6 1,1 3-814,7 0-514,-1 2-410,-2 2 552,-3 2 1063,0-1 0,-16 8 0,0-1 0</inkml:trace>
  <inkml:trace contextRef="#ctx0" brushRef="#br0" timeOffset="73433">3626 6170 13636,'6'-2'4637,"-2"0"-3842,-4 2-745,122 7-187,-67-6-1473,-8 2 1,9-1 0,-9 0 749,3-2-806,-6 0-2027,-7 0-546,-9 0 4239,-11 0 0,-8 0 0,-7 0 0</inkml:trace>
  <inkml:trace contextRef="#ctx0" brushRef="#br0" timeOffset="77941">2083 6382 7660,'9'-2'5149,"-2"1"-3446,-7 1-101,0 0-1345,-32 35-844,19-7 0,-1 3 745,-9 6 1,1 3-28,5 1 1,4 6-20,5-8 1,2 4 0,0 0 0,1-5-153,-2 8 1,2 0-4,-1 6 0,2 4 0,8-4-373,10-14 1,7-3 0,0-4-124,1 1 0,7-3 539,6-7 0,11 1 0,5-1 0,-3-2 0,-10-4 0,-3-2 0,-1-3 0,18-1 0,0 1 0,1-1 0</inkml:trace>
  <inkml:trace contextRef="#ctx0" brushRef="#br0" timeOffset="78316">4532 6247 11583,'3'6'2515,"0"-1"-2434,-3-5-47,57 10-26,-29 1-1801,8-1 1,0 4 2032,-10 12 237,-9 13 1,-3 4-384,-6-15 0,-2 2-19,4 19 1,-3 1 39,-6-19 0,-3-2-9,-1 0 0,-1 0-263,0 0 0,-3-2 237,-5-1 0,-3 0-98,-2 6 0,-2 3 0,0-5-199,-2-4 0,0-1-137,-7 18 0,-1-4-609,-6-15-715,20-5-4090,-14 0 5768,24-11 0,-6 0 0,8-8 0</inkml:trace>
  <inkml:trace contextRef="#ctx0" brushRef="#br0" timeOffset="78692">4822 6016 8804,'0'4'913,"0"0"453,0-4-2080,77 12 1217,-53-1-430,18-2 0,-6 4 151,-32 3 154,-9 2 800,-4 0-492,-8 0 30,-4 0 466,-12 9-1174,14-13-8,-5 5-173,21-15 1593,3-2-1285,11 2-21,2-2 12,14 0 0,5-3-89,22-7-79,-20 4 1,-1-1-798,-3-3 1,-4-1-1281,-1 0-2320,-1-1 4439,-19 6 0,-3 2 0,-3 2 0</inkml:trace>
  <inkml:trace contextRef="#ctx0" brushRef="#br0" timeOffset="79584">2218 9062 9609,'-5'-9'4030,"1"2"-3230,4 7 2804,0 0-6674,-8 137 3165,6-99 1,0 1-64,-1 4 0,1 8 0,-1 1 0,1-7-329,0 6 1,1-4 296,0 0 0,0 2-630,1-6 0,-1 2 0,2-2 528,-1 3 0,2 1-175,0 2 1,1 5 0,0-8-504,1-11 0,0-4 74,0 8 1,1-6 117,2-15-2285,-2-21 2237,3-9-2509,1-5 3891,5-20 1,-8 21 0,1-8 0</inkml:trace>
  <inkml:trace contextRef="#ctx0" brushRef="#br0" timeOffset="80048">2642 9294 5746,'8'8'1778,"-19"43"126,3-7-1904,-1-10 0,0 1 1398,6 18-1531,11-22 0,2 0 80,1 5-1,0-9 1,2-2 706,0-9-959,-1-4-32,0-6 2709,-1-3-2575,2-7-1045,9-23 0,0-9 213,4-7 895,-2-2 1,0-3-93,-8 10 1,-3 3-917,-3 8 0,0 1 1300,2-5 1,0 1 1850,3-4-409,-7 17-1158,-1 6-21,-5 18-81,-2 8-126,1 9 661,-1 11-565,2 13 1,1 7 14,0-2 0,2 2-319,-2-11 0,1 1 0,1 2 15,1 3 0,0 2 0,1-5-609,-1-2 0,1-2 615,-2-7 1,1 2-1,-3 1 404,-2 4 1,-2 1 0,-1-4-365,0-8 1,-2 0-61,-2 19 0,-5-7-157,-7-27-20,-2-9-646,-2-8 414,-2-9 191,3-12 0,2-7 254,5 2 0,2-2-217,-4-6 1,2 0 289,6-19 1403,7 20-1546,4 4-442,3 2 288,4 2-2053,6 1 1,1 1 110,6-6-505,-5 7 0,0 1 2635,6 1 0,-13 11 0,1 1 0</inkml:trace>
  <inkml:trace contextRef="#ctx0" brushRef="#br0" timeOffset="80243">3452 9641 11450,'-1'-8'-593,"0"1"2679,1 7-2246,0 0-4,57-11-2578,-9 3 2678,-11 2 0,4 0 0,-5 1 1,9-1-1,3 2 0</inkml:trace>
  <inkml:trace contextRef="#ctx0" brushRef="#br0" timeOffset="80733">4031 9351 15554,'0'9'1481,"1"-2"-1075,-1-7 160,0 0-4678,-30 84 3827,23-48 167,-10 14 0,5 0 741,16-23-763,3-5-316,9-1 70,-4-11-200,19-14 374,-6-29 35,7-6-578,-12 1 0,-3-1 722,-5 14 1,-1 1 32,4-8 0,1 0 192,1 4 0,0 2 127,3-2 62,6-4 179,-19 28 171,0 13-331,-1 6-193,4 16-137,-1 15 0,0 8-67,0-1 0,-1 1-518,-1-9 0,-1 1 0,0-1 515,-1-6 0,0-1 0,-2-2 22,0 4 1,-1-1 10,0-1 1,-1 1 403,-1-4 0,-2 3-334,-4-1 1,-3 2 0,-1-2-117,-3 2 1,-1-1-88,-4 8 1,-3-5-413,-17-9 2269,12-36-2314,0-22 438,17-10 0,6-4-381,1 10 1,4 0 499,3-11 0,2 2 78,2 0 37,19 4 2314,-12 5-2454,15 3 0,3 2-230,-2-3-184,-5 6 0,0 0-3061,-5 0 1181,-9 7-598,1-5 2917,-11 6 0,-2 7 0,-1 1 0</inkml:trace>
  <inkml:trace contextRef="#ctx0" brushRef="#br0" timeOffset="80936">3915 9197 6343,'-11'-16'3391,"2"3"-314,9 13-2982,0 0-170,47-3-203,-30 1-9,17 0 0,3-1 632,-10 0-1966,17-2-4371,6-2 5639,-7-1 1,-8 2 0,-17 1 0</inkml:trace>
  <inkml:trace contextRef="#ctx0" brushRef="#br0" timeOffset="81163">4995 8985 16590,'10'3'2206,"0"42"-1923,-8-4-1729,-1-1 1,2 7 1444,-1-5 0,1 2 0,1-1-26,-1 9 1,2 4-185,1-9 0,0 9 1,2 3-1,-1-2 1,-1-8-340,-1-7 1,0-6 0,0 4 342,2 9 1,1 5 0,-1-2-1,-1-10-1324,0 10-796,-3-14 2327,-4-14 0,1-12 0,-2-7 0</inkml:trace>
  <inkml:trace contextRef="#ctx0" brushRef="#br0" timeOffset="85145">2006 7925 6047,'18'4'448,"-4"-1"2004,-14-3-2240,64 9-94,-20-4-90,5 1 0,7 0 7,-15-3 1,2-1 0,2-1 0,-4 1-127,1 0 0,-4-1 0,7 0 228,-4-1 1,7 0 0,2 0-1,1-1 1,-2 0 0,-4 0-262,0-1 0,-5 0 0,1-1 1,2 0 123,2-1 0,3 1 0,0-1 0,2 0 0,0-2 7,-5 0 0,-1 0 0,1-1 0,2-1 0,2-1 0,2 0 3,-6 0 1,2-1-1,2 0 1,2-2-1,1 1 1,0-1-1,0 0 1,-1 1-1,-2 0 1,-2 0-10,6 0 0,-2 0 0,-1 0 1,-1 1-1,0-1 0,2 0 0,1-1-117,-2 0 1,3-1 0,2 0 0,1-1 0,-1 0 0,-1 1 0,-4 0-1,-3 1 1,-5 2 113,8-3 1,-7 2 0,-3 1 0,0-1-44,1 0 0,0 0 1,-1 0-1,-1 1 45,11-4 0,-1 1 0,-2 0 2,-3 0 0,0 1 0,1-3 37,1-2 0,3-1 0,0-2 1,-4 0 16,1-4 0,-3 0 0,0-1-33,-5 4 1,2-1 0,-2-1 0,-5 0 21,7-13 0,-9-5 297,-9 0 1,-5-6 0,-4-4-315,-4 7 0,-3-2 0,-2-1 0,0-2 12,-1 4 1,0-1-1,-1-1 1,-1 0-1,-2 2-29,-2-7 0,-1 2 0,-2 0 1,-2 4-65,-5-5 0,-1 2 0,-2 5 53,-3-6 0,-2 4-39,-1 0 0,-2 1 596,0 2 1,-5-1-523,4 12 1,-7-3 0,-2-1 0,0 1 0,4 4-396,-2-1 1,2 3 0,-3-2 359,1 2 0,-4-4 0,-2 0 0,1 3 0,4 5 294,-12-3 1,-1 5-313,-1 1 0,-5 1 0,2 2 0,10 4 1,2 2-1,-8 0-29,3 3 1,-6 0 0,-4 1 0,-1 0 0,0 2 0,3 1 19,-1 2 1,2 1 0,0 2 0,-1 1-1,-1-1 16,1 0 0,-1 0 1,-1 0-1,0 1 1,1 1-1,1 0-175,-2 3 1,2 0-1,1 1 1,0 1 0,-1 1 190,6 1 1,-1 1-1,0 1 1,1 1 0,0 0-1,3-1-19,-11 3 1,2 0 0,1 0 0,-3 1 2,10-2 0,-2-1 1,-1 2-1,-1 0 0,0 1 1,0 2-85,2 2 1,-2 1 0,0 2 0,0 1 0,1-1 0,2 0 0,1-2 81,-1 1 1,2-1 0,2-1 0,-1 1 0,-3 2 2,2 0 0,-3 1 0,-2 1 0,-1 2 0,3-2 0,2 1 0,5-3-6,-2 4 1,5-2-1,1 1 1,0-1 105,-3 1 1,0-1 0,0 2-1,0 1-122,2 0 0,1 1 0,-1 1 0,0 2 1,-1 2-22,1 2 0,-2 3 0,-1 2 1,2-1-1,0 0 0,2-2 39,1-2 0,1-2 0,1-1 0,1 1 0,1 2-4,-4 5 0,0 3 0,1 1 0,4-3 1,6-4-37,5 4 1,7 0 218,2-3 0,3 4 1,0-3-184,0 7 0,2-1 3,1-7 0,1 2 0,4 0-68,7 3 1,4 1 0,1-5 79,2 0 1,3-2 2,2-1 0,4 2 0,1-7-2,7-7 1,3-6-1,6 2 1,4-2-22,-11-6 1,1-1 0,2-1-218,5 0 1,1 0 0,2-1-83,0-1 0,1-1 0,8 0 322,-8-3 0,6 0 0,5-1 0,2 0 0,-2 0 0,-4 0 0,-8 0 0,5 0 0,-8 1 0,6-1 0,-1-1 0,0 0 0,0-1 0,0 1 0,-1 0 0,1 0 0</inkml:trace>
  <inkml:trace contextRef="#ctx0" brushRef="#br0" timeOffset="88446">1774 6440 9749,'8'6'1165,"-2"-1"-474,-6-5 690,0 0-1020,35-6 135,-26 4-3,26-6 8,-34 7 1414,-1 1-994,-3 0-702,-6 4-132,-9 4-54,-10 8-30,-9 6 19,11-9 1,-2 2 10,-2 6 1,-2 3 0,0 0-922,-2-3 0,-1-1 1,1 1 904,3 4 1,1 2 0,0-2 7,-10 3 0,5-3-573,3 8 579,-2-5-31,8-5-493,5 1 230,22-8 353,10-1-85,23-8-4,5-4 1,3-2 1029,-7 0 0,4-2-1156,3-2 1,8-2-1,2-1 1,-4 1-237,-2 0 0,-2 0 0,2 0 233,-1 0 0,3-1 0,-1 0 0,-5 2 26,7-1 0,-8 3 60,12 4 42,-39 4 882,-35 27-632,-3-11 1,-5-1-919,-3 6 1,-2-1 802,-6 1 1,-2-1 58,-3 3 1,0-1-133,12-7 0,-2 3-4,4 0 0,-5 4 0,1 0 0,6-3-85,2-1 1,3 0 0,-4 2 1,-1 3 0,7-4-96,10 2-25,5-3-27,6-3 173,11-1 60,15-6 0,8-2 10,6-5 0,3-2-579,8 3 0,2-3 509,-2-6 0,0-5-235,-13-1 1,1-1 0,-2-2-164,4-1 1,2-2-1699,3-4 1,3-4-1,-4 2 1932,-5 2 1,-3 0 0,0-2 0,-4 1 0,-3 4-1</inkml:trace>
  <inkml:trace contextRef="#ctx0" brushRef="#br0" timeOffset="88747">1485 7848 12019,'4'0'207,"-1"0"1743,-3 0-1194,206-36-1547,-167 28 1,-4 0 0,7-1 917,0 1 0,7-2 0,5 0 0,0 0 0,-3 0 0,-5 0-341,-1-1 0,-3 1 1,-2 0-1,1-1 250,6 0 0,1-1 1,1 1-1,0-1-263,-7 2 1,1 0-1,1 0 1,0 0 0,0 0 226,4 0 0,0-1 0,0 1 0,1-1 0,1 1-214,0 0 0,0-1 1,0 1-1,4 0 1,5-2 158,-13 4 0,4-1 0,2-1 0,3 1 0,1-1 0,1 0 0,0 0 1,-1 1-1,-1 0 0,-2 0-117,-2 1 0,0 1 1,-2-1-1,0 1 1,0 0-1,0 0 1,1 0-1,0 0 1,1-1 34,2 0 0,1 0 1,1 0-1,1-1 0,1 1 1,-2 0-1,0 0 1,-2 0-1,-1 1 0,-4 1-102,4 0 1,-2 0-1,-1 1 1,-2 0 0,-2 1-1,-2 0 1,-2 1-243,6-1 1,-4 2 0,-2-1 0,-1 2 118,5-1 1,-2 0 0,-2 1-223,7-1 1,-6 3 560,4 8 23,-69-2 0,-23 1 0,7 1 0,8 6 0,-13-8 0,1 1 0,0-1 0</inkml:trace>
  <inkml:trace contextRef="#ctx0" brushRef="#br0" timeOffset="89183">2507 7867 13274,'1'7'1205,"-1"-2"539,0-5-1170,0 0-1582,-18 61 1132,5-20-32,-1 5 0,0 1-777,5-17 0,0-3 767,1 0 1,0 1-450,-3 13 0,0 0 280,-2 12 70,6-22 1,1-3 13,2-8-59,4-16-111,0-3 669,5-5-646,12-13 1,6-6-131,3-4 1,2-4 0,0 0 555,-1 4 1,-1 0 0,2-2-340,2-1 1,2-3 0,0 1 0,-3 5 467,0 0 0,1 3-528,1 0 1,4 1 0,-2 6 346,18 10 185,0 4 210,-32 50-345,-22-9-184,-7-3 1,-4 6 0,0-6-135,3-8 1,-1-1-1075,-10 21 0,-1-5 376,-1-15-2804,17-5 96,-5-10 3450,16-3 0,-5-7 0,1-2 0</inkml:trace>
  <inkml:trace contextRef="#ctx0" brushRef="#br0" timeOffset="89347">3086 8060 14053,'6'6'2058,"-2"-2"-1775,26-10 0,8-7-323,6-1-1454,-3 2 1,8-2 0,-4 0 1419,-10 4 0,2-2-1306,1 1 0,6-3 0,1 0 0,-6 1 1380,1-3 0,-2 0 0,-1 4 0,1 0 0,-8 1 0,-7-4 0</inkml:trace>
  <inkml:trace contextRef="#ctx0" brushRef="#br0" timeOffset="89546">4089 7520 19468,'-11'45'121,"0"0"1,1-3-1,-2 7 1,-1 0 0,2-6-2048,0 1-1,-1-1 1815,2-5 1,-1 6 0,0-2 0,3-7 289,3-5 1,1-2-2353,0 15 0,-1 1 1821,-3-10 1,1-2 0,3 1 0,0-3 0,-7-2 0</inkml:trace>
  <inkml:trace contextRef="#ctx0" brushRef="#br0" timeOffset="90547">1794 8734 13969,'0'11'907,"1"-3"-497,21-9 1,15-7 48,1 1 1,7-3 0,5-1 0,-1 0-1332,-4 3 0,1-1 1,2 1-1,0 0 1,1-1 915,-4 0 0,1-1 1,1 1-1,0-1 0,1 1 1,1-1-191,-1 2 1,1 0 0,2-1 0,0 1 0,-1 1 0,-2-1 0,-2 1 129,3 0 1,-4 0 0,0 0 0,0 1 0,4-1-5,-6 0 0,1 1 0,1 0 0,1-1 0,2 0 0,1 0 0,1 0-17,-1-1 1,2 1 0,1-1-1,2 0 1,0 0 0,1 0-1,0 0 1,0-1 0,-1 1-170,-4 0 0,0 0 0,0 0 0,0 0 0,0 0 0,1 0 0,-1-1 0,0 1 0,0 0 0,1 0 185,-1-1 0,1 1 0,0 0 0,1 0 0,-1 0 0,0 0 0,-1 0 0,0-1 0,-1 1 0,-1 0 9,5-1 1,0 0 0,0 0 0,-1-1 0,-2 1 0,-2 1-1,-4 0 1,-3 0 11,17-3 0,-8 1 0,-1-1 313,-4 2 0,-2 0 1,4-2-233,1-2 0,4-3 0,0 0 1,-6 1-35,6-2 1,-2-1-122,2-1 1,3-2 0,-10 1 95,-20 5 1,-3 0-4,0-1 1,1 0-20,0-2 0,-1 0-3,0 0 0,2-3 188,3-6 1,3-5 0,-1 0-234,-5 2 1,-1-1-1,0 0 2,6-7 1,0 0-1,-3-1 2,-7 7 0,-2 0 1,-2-1-48,-1-5 0,-2-2 1,-1 1 3,1-7 0,-1-5-35,-5 9 1,0-7-1,-1-2 1,0-1 0,-2 3-147,0-1 1,-2 2-1,0 0 1,-1-2 267,1 3 0,-1-2 0,1 0 0,-1 1 0,-1 2 46,0-2 0,-1 1 1,0 3-1,0 2 9,-1 0 0,0 3 0,0 0 51,0 1 1,0 1-1,0 0 34,-1-13 0,1-2 18,-1 5 0,1-2 0,-1 2-28,0-3 0,0 2-93,1 10 1,0-1-1,-1 6 67,-4-17-62,1 26 1070,-2 6-1224,-3 1-408,-32-8 412,0 14 0,-5 1 457,4-1 0,-4 2-373,7 5 0,-5 1 0,-1 0 0,4 2 25,5 0 0,3 0 0,-8 1 29,5 1 1,-8-1 0,-4 1 0,-3-1 0,-1 1 0,1 0 0,4 0 0,5-1-122,-10 1 1,5-1 0,1 0 0,-6 1 89,11-1 0,-4 1 1,-3 0-1,-1-1 0,0 1 1,2 0-1,3-1 0,5 1-8,-9-1 1,6 0 0,1 0 0,0 0 8,-4 0 0,1 0 0,0 0 0,-1 0-309,0 0 1,-1 0 0,0 0 0,0 1 321,2-1 1,0 0-1,-2 1 1,-7-1-43,13 1 0,-5 0 1,-3 1-1,-3-1 0,-1 1 1,0 0-1,1-1 0,2 1 1,3 0 14,-1 0 0,3 0 1,0 0-1,2 0 1,-1 0-1,-2 0 0,-2 1 7,1-1 0,-3 0 0,-1 0 1,-2 0-1,1 0 0,0 1 0,1-1 1,2 1-1,4 0 8,-8 1 1,3 0 0,1 1 0,3-1 0,2 1 0,2-1 224,-1 1 1,5-1 0,0 0 0,-1 1-227,-4 1 1,-1-1 0,-1 1-1,1 2 169,-4 3 1,0 1 0,1 1 0,6-1-218,-6 1 0,1 2 12,-1 1 1,-3 1 0,12 2-77,11 9 855,10-3 1,1 7-742,2 3 0,-1 7 0,0 4 0,0-1 10,-1-1 0,1 1 0,0 0 0,-1 2 36,2-3 0,0 1 0,0 2 0,0-1 0,0 1-46,-2 4 0,1 0 0,-1 1 1,1-2-1,2-3-2,1-6 1,1-4 0,0 1 0,-1 7 50,1-1 0,-2 5 0,0 5 0,-1 3 0,0 0 0,1-1 0,1-3 1,1-4-345,0 6 0,2-4 1,1-2-1,-1 1 1,0 3 291,1-4 1,-2 3-1,0 2 1,0 0 0,1-1-1,3-3 1,2-4 119,2 5 0,3-3 1,2-3-1,1-3-133,2-1 0,1-3 0,2-1-12,2-1 0,1-1 0,4 3 13,1-1 1,3 5 0,2 1-1,0-2 1,-3-4-308,1 0 1,-2-4 0,3 2 299,4 7 1,3 5-1,1-3 1,-4-9-2,0-9 0,-2-5 19,0-2 1,0-2 1313,21 12-1309,-3-9 20,3-7 1,2-1-63,-12-4 0,0-1 39,13 3 0,-1-1 0,-15-4 0,-3 1-1152,18 2 1152,7 1 438,-24-4 0,6-1-411,3-2 0,8 0 1,2 0-1,1-2-27,1-2 0,2-1 0,1 0 0,1-1-276,-3 2 1,2 0-1,1-1 1,0 0 0,-1-2 255,-1 0 0,0-2 1,0 0-1,-1 0 1,-2-1-92,5 0 0,-2-1 1,-1 0-1,2 0 4,-10 2 0,0-1 0,0 1 0,3-2 0,5 0 107,-4 0 0,6-1 0,4-1 0,2 0 0,1-1 0,-2 0 0,-2 1 0,-4 1 0,-6 1 0,8-1 0,-8 1 0,-1 1 0,6-2 0,1-1 0,0 1 0,-1 0 0,1 0 0,0-1 0,0 1 0,-1 0 0</inkml:trace>
  <inkml:trace contextRef="#ctx0" brushRef="#br0" timeOffset="92496">10781 5514 11661,'10'11'1992,"-1"-2"-1838,-9-9 196,0 0-278,19 4 54,-2-1 54,22 4-21,-1-4 510,13-1-554,-11-2 1,12-1-1,5-1 1,0 1-1,-6-1-1532,1 0 0,-5 1 0,7-1 1409,-8 0 1,6 1-1,3-1 1,-1 0-1,-2 0 1,-7 0-283,7-1 0,-6 0 1,-1 1 277,-1-1 1,-1 1 0,4 0-359,-4 0 0,4 0 0,1 0 0,0 0 0,-2 0 361,0 0 1,-1 0 0,-1 0 0,2 0 15,7 0 0,2 0 0,-1 0 0,-5 1-114,-7-1 0,-3 1 1,-4-1 101,3 1 1,-4 0 1586,9 0-1042,-1-1 1180,-32 0-1589,-2 1-16,-8-1 2961,0 0-3113,0-3 4,0-3-172,0-38 57,0 0 375,0 14 0,0-2-342,0-3 0,0 2-1836,0-9 1920,0 16 0,0-1-151,-1-8 0,0 2 129,-2-10 44,0 5 1,-2 1-77,-2 6 124,-4-5-39,1 17-191,-26-10 183,3 14 8,-14-4 87,1 17-87,18 4-13,-5 0 1,-3 1 0,-9 2-870,14-2 1,0 1 881,-10 2 0,6-1-900,-5 0 897,-6 0-27,11-1 0,-5 1 1,-1 0 25,1-1 0,-1 0 1,-1 0-77,-8 1 1,-1 0-1,1 0 83,5-1 1,1 0 0,2-1 27,-7 1 0,2-1-9,0-1 1,-4 1 31,2-1 1,-7 0 0,0 0-1,3 0-37,4-1 1,3 1 0,-3 0-411,0 0 0,-4 0 0,1 0 0,8 0 411,-5-1 1,9 1-19,-9 1 141,8 1-211,5 1 720,-7 6-882,19-2 97,-1 0 1267,20-3-1233,4-3 2858,1 2-2533,0 0 2173,3 14-2220,-1 6-79,2 7-28,-2 2-9,-2-2-24,0 4-37,-1 3 5,-4 0 1,0 4-1,-2-3 1,0 1-578,0 1 0,0-1 573,1-8 1,1-3 1,2-5 75,1-3-78,1 1-89,4-2 47,3-3 39,5-3-6,7-6-52,5-1-107,8-2-311,7-2-24,11-4 1,2-2 0,-12 3 0,0-3 0,0 1 0</inkml:trace>
  <inkml:trace contextRef="#ctx0" brushRef="#br0" timeOffset="93696">6712 7134 3303,'-5'-5'4659,"1"1"-1798,4 4-2186,0 0-190,56-30-656,-28 15 1,2-1 245,15-8 1,5-3-22,-11 7 0,2-1 1,5-1-76,-7 3 0,6-1 1,2-1-1,0-1 1,0 1-1,-3 2-396,5-3 0,-2 1 0,0 0 0,5-1 415,-12 4 1,3 0 0,2-2 0,0 1 0,1 0 0,-3 0 0,-2 3-19,3-1 0,-3 1 1,-1 2-1,1-1 1,3-2-231,-2 1 1,3-1-1,1 0 1,1-1-1,-1 0 1,-1 1-1,-2 1 151,4-2 1,-2 1-1,-2 1 1,1 0-1,1-2-180,0 2 0,2-2 1,1-1-1,-2 2 1,-4 1-1,-7 2-172,9-2 0,-6 1-730,5-1 1,-3 1 57,9-5 1123,-12-5 0,-28 17 0,-13-1 0</inkml:trace>
  <inkml:trace contextRef="#ctx0" brushRef="#br0" timeOffset="93947">8467 6131 11059,'10'0'4089,"-3"0"-3907,31-10 0,14-5-183,-9 6 0,4-1 0,3 1-28,-3 1 0,2 0 1,1 0-1,-2 1-836,7 0 0,-2 1 1,-5 3 886,5 4 1,-10 8 215,-4 26 222,-33 1 1,-13 7-492,-9-2 0,-9 2 0,-1 0-590,4-5 0,0 0 0,-4-1 423,-1-6 1,-4 0 0,0-2 0,3-3-421,-7 6 1,2-4-805,2-1 1,-1 1 1164,-8 7 1,3-2 0,1 0 0,15-14 0,-1 0 0</inkml:trace>
  <inkml:trace contextRef="#ctx0" brushRef="#br0" timeOffset="105700">10935 5476 8056,'8'3'1373,"-1"-1"1118,-7-2-1945,66 1-181,-16-4 1,7 0-882,-10 0 1,5 0 0,4 0 0,2 0 552,-10 0 1,4 0 0,2 0 0,-1 0 0,-1 0 0,-4 0-363,5 0 1,-3-1 0,-1 1 0,2 0 310,-2 1 0,3 0 0,-1 0 0,-3 0 0,-9 1 338,1 1 0,-4 0-564,19 1 1,-4 2 71,-9 3 171,-5 2 54,-63 4-49,-21-3 101,9-3 0,-9 0 1,-3 0-1,3-1-87,-6 0 1,1 0-1,-3-1-36,12 0 0,-4 1 0,0-1 0,0 0 0,4 0 14,-13-1 0,4 0 0,3 0 17,9-1 1,3 0 0,0 1 840,-1 0 0,0 0 0,0 0-856,3 1 0,0-1 0,-5 1 135,0 2 0,-6 0 0,-1 1 1,2 0-1,7-1-441,-8 0 0,2 1 52,-17 2 1,-3 2 0,33-4-160,54-6 485,15-2 1,17-2 0,5-1 0,-6 0-266,-8 1 0,-4-1 0,6 0 212,-6 0 0,5 1 0,3-1 0,0 0 0,-3-1 0,-4 1-653,8-2 1,-4 0 0,0-1 639,2 1 1,0 0-1,6-1-15,-10 2 1,3-1-1,4 0 1,1 0 0,-1 0-1,-1 0-79,-3 2 0,-1 0 0,1 0 1,-1 0-1,0 0 0,1 0-175,0-1 1,1 0-1,0 1 1,0-1 0,-3 1-1,-2 0 133,9 1 1,-2 0 0,-5 0 0,-8 2-144,9 1 450,-34 2-121,-34 3 1,-25 0 0,2 0-56,2 1 0,-2-1 93,2 0 0,-5 1 0,-1-1 0,4 0-78,6-1 1,4-1 0,-6 1-5,0-1 1,-5 2 0,-3 0 0,-2 0 0,0 0 0,4 0 84,-1 0 1,1 0 0,2 0 0,-2 1 0,-1-1-90,-7 1 1,-2 0 0,-1 0-1,2 0 1,6 0 24,-6 1 1,5 0-1,10-1-35,3 0-68,83 6-345,-5-10 0,6 0 89,-5 0 1,4 1 0,0-1-760,3-3 0,1-1 1,-1 0 444,-7 0 1,-2-1-1,0 0 592,0 0 0,0-1 1,-3 0-1,0 1 1,-4 0-1,13-2 1</inkml:trace>
  <inkml:trace contextRef="#ctx0" brushRef="#br0" timeOffset="106400">11957 5630 13611,'-47'-2'-26,"-1"0"1,1 0 0,8 0 0,2 1 0,-2-1-442,-6 2 0,-1 0 0,-6 1 10,4 1 1,-7 0-1,-4 2 1,0 0-1,3-1 1,8 0 504,-7 1 1,8-1-1,-7 1-270,7-1 0,-8 1 0,-3 0 0,2 1 0,7-1 0,10 0 279,4 1 1,7 0 166,-19 4 1049,17-4-1858,44 1-984,10-4 1596,7 0 0,4-2 58,-1 0 0,0-2 501,5 1 1,5-2-557,-8 0 0,5 0 0,4-1 1,3 0-1,1-1-39,-6 2 1,4-1 0,1-1 0,2 1 0,1 0 0,-1-1 0,-1 1 0,-2 0 15,8-1 0,-2 1 0,-1-1 0,1 0 0,1 1 0,3-1-87,-9 1 1,3-1 0,1 1 0,1-1 0,1 1 0,-1-1 0,-1 1 0,-3 0 0,-2 1-31,5-1 0,-2 1 1,-1 0-1,-3 0 0,0 1 1,-2-1 48,11 0 0,-1-1 0,-3 1 0,0 0 139,0 0 1,2 0-1,-7 1 1,-15 1-79,-16 3 1632,-35 3-1901,-19 2-1444,-2 1 0,-7 0 1713,-2-1 0,-6 1 0,5-1 0,3 1 0,1-1 0,8-2 0,1 0 0,-1 0 0</inkml:trace>
  <inkml:trace contextRef="#ctx0" brushRef="#br0" timeOffset="122562">10068 3683 11504,'30'-1'280,"0"1"0,6-2 0,4 1 0,1-2-1179,4 0 0,1-2 0,3 0 1083,-5 2 0,1 0 0,3 0 1,1 0-439,0 0 0,2 1 0,1 0 0,0 0 0,-2 0 272,2 0 0,-1 1 0,0-1 0,3 0-128,-8 1 0,2-1 0,2 1 0,-1-1 0,0 1 0,-4 0 110,8-1 0,-3 1 0,0-1 0,5 1-204,-9 0 0,5 0 0,2 0 0,1 1 0,0-1 0,-4 0 0,-3 0 112,9 1 0,-6-1 1,1 0-1,2 0-129,-4 1 1,5-1-1,0 0 1,0 1-1,-5-1 1,-7 1-694,16 1 1,-9 0 297,-6 1 1,-2 1 615,-4 4 0,-4 0 0,1-1 0,-8 5 0</inkml:trace>
  <inkml:trace contextRef="#ctx0" brushRef="#br0" timeOffset="124056">10897 5630 11308,'2'2'1297,"41"-7"-1079,5-3-60,-7 1 1,7-3 8,-4 1 1,7-1-1,2-1 1,-5 1-1966,-3 1 1,-4 0-1,5 0 1794,-5 0 1,5-1 0,1 0 0,-2 1 0,-4 0-10,4 1 1,-4 0 0,3 0 9,-1 1 0,1-1 1,3 1-1,1 1-486,-2 1 1,1 0-1,2 1 1,-1 1 0,-4-1 99,13-2 1,-4 0 0,0 2-96,7 0 1,-1 1 0,-19 7 579,-25 8 0,-9-5 0,-8 3 0</inkml:trace>
  <inkml:trace contextRef="#ctx0" brushRef="#br0" timeOffset="124255">11977 5592 8080,'-39'2'537,"1"1"1,-12 2 0,-6 2-1,1 1-1221,6 0 0,1-1 0,-6 2 1000,11-2 1,-5 1-1,-2 1 1,0-1-1,3 0 1,7-1-732,0 0 1,6-2 0,-3 2 670,-17 2 0,-3 1 0,10-1 408,-2 0 533,7-1-1214,25-4 17,17-2 409,32-1 0,17-4-650,-10 0 0,3 0 283,2 0 0,5 0 0,-1-1 2,-8-1 0,-2 0 0,4 0 57,8-1 1,4-1-1,1 0 1,-2 0-247,-9 2 1,-1-1 0,0 1 0,2-1 144,0 1 0,2-1 0,1 0 0,2 0 0,1 0-276,0 0 0,4-1 0,0 0 0,1 1 1,-3-1-1,-4 1-595,2 0 1,-4 0 0,0 0-1,3 0 338,-4 0 0,5 0 0,1 0 0,-2 0 1,-3 0-1,-6 0-1235,16-2 1,-7 1 1767,-4-1 0,-6 1 0,1 0 0,-13 0 0</inkml:trace>
  <inkml:trace contextRef="#ctx0" brushRef="#br0" timeOffset="127940">12170 5553 12017,'8'0'1745,"-2"1"-1672,-6-1 1545,0 0-1925,53 2 333,-1 1-523,-10-1 1,2 0 473,-9 0 1,-2 0 14,20 0-37,1-1-18,-27-1 0,2 0-525,24-4 0,1 0 42,-20 1 0,0-1 212,19-2 1,-3-2-701,-2-5-189,-7 1 139,-7 0 34,-8 1 114,-9 2 936,-10 1 0,-4 4 0,-4 0 0</inkml:trace>
  <inkml:trace contextRef="#ctx0" brushRef="#br0" timeOffset="128193">12343 5572 9595,'2'3'2654,"-1"0"-777,-1-3-1690,51-5-3062,-12-2 1,3-1 2851,4 1 1,1 0-37,4-4 0,-3 0 228,-20 4 0,-1 1-657,25-8-1364,-4 2 962,-6 0-37,-7 2-2118,-4 1 1947,-16 5 1098,-4 0 0,-12 4 0,0 0 0</inkml:trace>
  <inkml:trace contextRef="#ctx0" brushRef="#br0" timeOffset="128399">12343 5572 8676,'0'-9'2369,"0"2"-1551,0 7 1459,59-12-2171,-35 6-106,20-2 0,2-1-1322,-8 1 1290,-10 3 0,0 0-75,23-5-218,-1-1-2380,-7 1 1,0 0 1302,7-2-301,-10 2 1,-4 2 1702,-17 3 0,-3 1 0,-14 3 0</inkml:trace>
  <inkml:trace contextRef="#ctx0" brushRef="#br0" timeOffset="129060">12478 5572 10718,'14'6'1461,"-2"-2"-1206,-12-4-219,0 0-92,62-17-134,-33 11-610,21-7 1,-1 1 54,-22 6-2,10-2 218,-31 6-166,-8 2-24,-10 2 178,-11 2 469,-11 4-1126,-18 2 0,-3 1 1420,25-4 1,0-1-120,-9 1 1,-4 1 0,6-2-199,-17 2 341,24-4 0,-1 0 5,2-1 0,0 0-105,-24 2 574,4 0 470,-4 0-132,14-2-699,6 0 19,19-2-232,12-1 2826,1 0-2745,5 0 1145,33 0-1159,-5 0-1448,-2 0 1,3-1 1357,16-2-117,-21 1 0,1-1-861,1-1 1,1 0 854,2-1 0,1 0-47,-1 0 0,3-2-187,4-2 1,3-1 0,-3 0-438,-4 1 1,-1-1 419,18-5 0,-5 1-269,-19 2 1612,-12 0-1400,-15 3 2901,-14 0-2638,-26 4 0,-6 2-286,-4-1 442,12 2 0,-5 0 0,7 2 150,-7 3-27,-5 0 0,0 2 82,7 3 718,3-3 1,-1 1-647,8 0 0,3 1 29,-14 2-229,-5 1-57,31-5-156,12-4-11,1-1 425,53 2-311,-14-1-78,1 0 0,7-1-52,-5-3 1,2-3 0,-2 1-135,-1 0 0,1 0-173,0-2 1,6-1 0,-1-1-1,-7 2-1911,-1-1 0,-3 1 1480,9-2 1,-5 0-723,-13 4-650,-20 4 2162,-4 0 0,-2 1 0,0 0 0</inkml:trace>
  <inkml:trace contextRef="#ctx0" brushRef="#br0" timeOffset="145596">3143 6961 0,'-41'13'0,"-1"0"0,0 0 0,1 0 0,-11 3 0,2-1 0,2 3 0,7 2 0,1 1 0,4-1 0,0-1 0,0 1 0,-5 5 0,-5 4 0,9-2 0,17-6 0,3-1 0,-6 3 0,4-2 0,11-1 0,6-13 0</inkml:trace>
  <inkml:trace contextRef="#ctx0" brushRef="#br0" timeOffset="145914">2276 7462 9942,'-4'-4'1520,"1"0"472,3 4-1874,61-7-5379,-20 2 5296,4-1 0,9 0 77,-16 2 0,5-1 0,0 1 0,-3 0 70,-1 0 0,-2 0 0,6-1-139,5 1 0,7-2 0,3 1 0,-1-1 0,-7 1-461,3 0 0,-5 1 1,2-1 415,0 1 1,2-1-1,1 0 1,-4 1 192,-1 0 0,-2 1 0,4-1-437,-5 1 0,4 0 0,2 0 1,0 1-1,-2 0-637,4 0 1,-1 0 0,0 1 0,0-1 261,2 1 0,0-1 0,-1 0 0,-5 2 67,-2 0 0,-4 0 0,-10 2 554,-8 2 0,-12-1 0,-9-1 0</inkml:trace>
  <inkml:trace contextRef="#ctx0" brushRef="#br0" timeOffset="148095">4687 6035 8629,'9'6'2640,"-2"-1"-1433,-7-5 695,0 0-1902,1-6 3,1 4 25,3-5 86,4 6-35,39-3-177,-6 3-815,-11-1 0,-1 1 832,10 2-36,-16 3 44,-3 2-25,-3 3 98,3 9 187,-10-3-181,0 4 308,-10-8 248,-9 0-419,-1-1 50,-32 16-137,6-7-105,-9 4 49,16-9-30,15-6-15,2-2-45,4-3-375,3 0 681,16 0-73,1-1 25,32 1-115,-9-4-70,0-2 0,3-2-278,4-4 0,-1 0 303,-7 1 0,-1 0-232,2-1 0,-3 1-2450,-9 3 2674,-24 2 0,6 1 0,-18 1 0</inkml:trace>
  <inkml:trace contextRef="#ctx0" brushRef="#br0" timeOffset="152564">2141 3394 10006,'11'9'3366,"-2"-2"-3411,-9-7-98,0 0 396,0 4 1559,-2 31-1367,-4 9-384,3-14 1,-2 0-287,-1-2 0,0-1 225,-7 14-65,1 1-49,1-2-1778,4-1 0,2 0-1633,0-4 2508,1-2 1,3-7 1016,4-20 0,-2-4 0,2-2 0</inkml:trace>
  <inkml:trace contextRef="#ctx0" brushRef="#br0" timeOffset="153302">2565 3278 11541,'9'3'3313,"-2"-1"-3203,-18 20 1,-8 6-1913,3 4 1988,-4 3 1,-1 5 170,2 2 0,2 1-259,3-8 0,1 2-98,-5 14 0,2 0-54,7-21 1,3-3-70,-1 17 0,6-20-28,17 1-1341,26-21 1033,-1-3-425,-12-10 1,-2-4 883,7-13 46,-5-2 990,-1-18-742,-22 17-188,-2-6-106,-20 23 768,0 5-948,0 3-1531,-8 0 1711,9 1 0,-1 1 0,11 0 0</inkml:trace>
  <inkml:trace contextRef="#ctx0" brushRef="#br0" timeOffset="153565">2739 3490 12497,'-19'32'-186,"1"0"1,-1 0 0,-2 10-1,8-4-111,16 1 1027,13-16-1092,0-19 127,-7-2 64,15-6-3453,-5-13 3632,8 0 163,-6-13 783,-13 6-792,-3 0 291,-3-2-253,-8-11-621,-15-8-1091,-2 14 137,-7 3 126,8 30 1249,4 8 0,9-4 0,-1 4 0</inkml:trace>
  <inkml:trace contextRef="#ctx0" brushRef="#br0" timeOffset="153832">3298 3509 12333,'-7'-6'879,"1"1"-879,6 5 656,-65 48-691,48-23 0,0 3 32,-21 7 1,4 2-683,20 0 0,8-3 579,3-1-195,9 15-628,10-20 606,4-4-315,6-12-152,-3-9-103,3-5-157,1-4 1050,14-13 0,-23 9 0,7-5 0</inkml:trace>
  <inkml:trace contextRef="#ctx0" brushRef="#br0" timeOffset="154350">3452 3586 9617,'5'7'1994,"-2"-2"-1557,-3-5-85,0 0-363,-7 65 3,5-41-950,-2 14 0,0-2 913,5-21 450,1-1-576,-8 0 179,19-10-16,-13-3-300,19-12-647,-1-20 272,5-12 648,1 6 0,0 0 1090,4-7-1027,-9 17 0,-2 7 90,-9 14 736,3 17-521,-6 33-322,1-10 18,-5-3 1,-1-2 166,0-5 594,0-5-790,2-10 416,0-15-1068,5-3-495,9-20 1,5-5 1078,2 6 1,0-1-594,3-8 0,0 3 852,-3 11 1,-2 6 245,-1 10-28,-4 4 1150,5 33-1559,-9 9-308,3 9-744,-11-5 1052,3-15 0,-5-16 0,3 4 0</inkml:trace>
  <inkml:trace contextRef="#ctx0" brushRef="#br0" timeOffset="154598">4571 3336 11233,'-3'-3'2633,"-15"43"-2327,10-3 1,0 5-865,-2 9 1,1 0-470,2-5 0,3-3-574,5-10 1,4-7 682,2-8 0,0-4 0,-2-10 0</inkml:trace>
  <inkml:trace contextRef="#ctx0" brushRef="#br0" timeOffset="154950">4860 3336 11518,'5'2'3095,"-16"42"-2459,1-18-569,-6 24 0,0 3-1229,4 0 514,4-19 0,1-3-302,6-6-183,1-21 369,2-2-757,6-26 1656,4-24 30,1 0-365,-6 17 1,0 2 361,4-3-5,3-3 0,5-1 202,-1 11 1,0 1-202,2-8 1,1 3-185,11 6 415,-17 20 39,-3 8 928,3 33-1010,-10-3 0,-2 2-895,1-2 1,0 1 549,-3 6 1,-1-2-2,-1 4-417,-2-2 0,-2 1 417,1-13 0,0-1 0,0 6 0,-1-3 0,0-8 0</inkml:trace>
  <inkml:trace contextRef="#ctx0" brushRef="#br0" timeOffset="155298">5362 3374 8642,'-15'50'2299,"10"-18"-2222,-5-4 0,1 4 569,9 4 1,5-2-1470,13 18 648,-9-20 0,1-3 681,12-1-705,-11-24 479,-9-2-678,15-18 1,2-12 366,-9-2 0,-1-2 104,10-4 0,0 0 678,-8 2 1,-7 0 86,-6 3 1,-4 3-769,-10-2-229,-7-13 122,-2 38-268,4 3-47,-1 2-498,0 3 2,-7 10 0,16-7 0,-5 7 0</inkml:trace>
  <inkml:trace contextRef="#ctx0" brushRef="#br0" timeOffset="155550">6114 3374 14535,'3'0'859,"-1"1"-736,-2-1-641,-11 106-11,9-78 0,0 1-1186,-2 11 0,-1 7 0,2-8-44,2 4-69,0-19 1475,1-4 1,-1-10 0,0-2 0</inkml:trace>
  <inkml:trace contextRef="#ctx0" brushRef="#br0" timeOffset="155920">6519 3259 13030,'10'0'1513,"-2"1"-1110,-8-1-369,0 0-947,-80-14 815,53 19-84,-19-8 0,5 4 129,31 22 121,3 1-115,7 25 49,5-16-976,7 18 946,2-22 28,4 0 2,-1 2-2,0 0 0,-3 1 3,-6-4 1,-2 2 553,-7 23-352,-2-1 19,-14-18 16,2-26 673,-14-4-577,3-33-384,3 9-137,12-25 149,17 19-149,-3-1-659,23-4 0,7-1-545,-14 9 0,1 1 486,17-10 1,0 1-1299,4 0 1886,-10 9 0,-17 11 1,1 1-1</inkml:trace>
  <inkml:trace contextRef="#ctx0" brushRef="#br0" timeOffset="156198">6827 3393 10978,'-11'3'3302,"2"-1"-2891,9-2-861,3 73 63,8-52-33,-4 19 0,3-5 75,16-31 113,0-3-243,2-13 1,-1-5 935,5-10-400,-8 6 1,-4 0 391,-9-9-111,-9 12 154,-20-13-1056,-20 11 83,-4-3-74,14 18 1,0 4-1040,-14 3-113,-6 4-1334,0 2 3037,15-2 0,1 1 0,3-1 0,-7 1 0</inkml:trace>
  <inkml:trace contextRef="#ctx0" brushRef="#br0" timeOffset="156701">4282 4165 12566,'-14'42'393,"0"0"0,0 0 0,1-4 1,1-1-1,3-7-1003,5-3-3754,3 9 4364,5-17 0,-2 3 0,3-19 0</inkml:trace>
  <inkml:trace contextRef="#ctx0" brushRef="#br0" timeOffset="157050">4551 4203 4489,'-18'38'552,"-1"-1"0,5-10 638,-4 19 0,3-2-1425,12-27 1590,1-6-1563,2-12 931,2-13-891,7-20 46,1 6 0,4-3 45,4-4 0,2-1 277,-3 5 0,0 2-164,16-13 54,-18 30 10,-3 6 685,4 28-617,-10 16-168,4 14-129,-9-24 1,-3 1 93,-4 1 0,-1 0-1097,5 5 1,0 1 1131,-8 0 0,0-2 0,10 14 0,-7-25 0</inkml:trace>
  <inkml:trace contextRef="#ctx0" brushRef="#br0" timeOffset="157217">4879 4300 13316,'3'12'540,"-6"24"1,-2 6-3596,2 12 434,-3-11 1,0 0 704,4 2 1916,-5-29 0,4-8 0,-2-3 0</inkml:trace>
  <inkml:trace contextRef="#ctx0" brushRef="#br0" timeOffset="157418">2411 4859 1754,'-5'-8'0,"1"2"0</inkml:trace>
  <inkml:trace contextRef="#ctx0" brushRef="#br0" timeOffset="157900">2603 4512 6102,'-52'-14'-258,"-1"1"0,1 0 1,0-1-1,-1 1 0,0-2 1,5 1-1,-6-3 636,9 2 0,-5-1 0,-2-2 1,0-1-1,4-1 0,7 0-270,-7-9 1,9-2 0,7-9 57,13 2 1,5-7 0,3-4 0,3 1 0,3 4-437,1-7 1,4 3-1,9-2 226,3 7 1,6-2 0,3 0 0,5 1 0,3 5 35,6 2 1,4 4 0,5 2 0,4 0 0,4-1 42,-15 8 0,3 1 0,2-1 1,2 0-1,1 0 0,2 0 0,1 0 1,1 0-1,2 1 0,0 0-49,-8 5 1,2-1-1,1 1 1,1 0 0,1 0-1,1 1 1,1-1-1,0 1 1,0-1 0,1 1-1,-1 0 1,0 1-1,-1-1 1,0 1 0,-1 0-10,3-2 0,-1 1 0,-1-1 0,0 1 0,0 0 1,0 0-1,0 0 0,0 1 0,1 0 0,0 1 0,1 1 1,2 0-1,1 1 8,-6 2 0,3 1 0,1 0 0,1 1 0,1-1 1,0 2-1,1-1 0,1 1 0,-1 1 0,0 0 1,-1 0-1,-1 1 0,-1 1 0,-2-1 0,-1 2 1,-3 0-1,-1 0-57,10 0 0,-5-1 0,-3 2 0,-2 0 0,0 1 0,1 2 0,1 1 0,5 3 1,4 3 96,-13 0 1,4 2 0,2 1 0,3 2 0,1 2 0,3 0 0,1 2 0,0 1 0,2 0 0,-1 1-1,1 1 1,-2 0 0,0 0 0,-1 0 0,-2-1 0,-2 0 0,-2 0 0,-3-1 0,-4-1 0,-3 0-2,15 5 1,-7-2-1,-4 0 1,-3 0-1,0 1 1,0 1-1,3 2 1,4 4-19,-7-6 1,3 3 0,4 1-1,3 1 1,1 2 0,1 0 0,0 1-1,-1 1 1,-2 0 0,-2-1-1,-5 1 1,-3-1 0,-6-1 0,-7-2-1,-6 0 36,-1 17 0,-13-1 0,-7-1 0,0 0 25,1 1 0,-3-1 1,-3 1-1,0-2 69,-4 13 0,-2-2 1,-10 3 175,-2-14 0,-7 2 0,-5 2 1,-2-2-1,1-1 0,2-3-116,-3 2 0,1-4 0,-1-1 0,-4 2-101,6-7 0,-3 1 0,-2 2 1,-1-1-1,0-1 0,1-3 0,2-4 21,-12 3 0,1-5 1,1-2-1,-2 0-63,8-4 0,0 1 1,0-1-1,-3 0 0,-3 0-10,1-1 1,-3 0 0,-2 0-1,-1 0 1,-2 0 0,1 0-1,-1-1-49,10-3 0,0 1 1,0-1-1,0 0 1,-1-1-1,-1 1 1,-2-1-1,-2 1 1,-3-1-85,10-3 1,-3 1-1,-2 0 1,-2-1-1,-1 1 1,-2-1 0,0 0-1,-1 0 1,0 0-1,0 0 1,1 0 0,1-1-1,1 1 1,1-1-1,2-1 1,3 1 34,-9 1 0,2-1 1,2 1-1,2-2 1,0 1-1,1-1 1,-1 1-1,0-2 1,-2 1-1,-2-1 11,5-1 1,-3 0 0,-2 1 0,-1-1-1,0 0 1,-1-1 0,1 0 0,0 0-1,2-1 1,2 0 0,3 0 0,3-2-1,3 0-86,-18-2 0,7-2 0,4-1 0,2-1 1,-3-1 3,2 1 0,1 0 0,1-1 0,-3-3 0,-4-6-618,12 2 0,-5-5 0,-1-2 1,-2-3-1,-1 0 0,0-2 0,2 1 1,1 0-1,3 2 0,4 3 732,-11-6 0,5 2 0,3 1 1,-1-1-1,-4-3 0,6 4 0,-5-4 1,-2-1-1,0-1 0,2 0 0,4 3 1,6 2-1,9 4 0,3-2 0,1-1 1</inkml:trace>
  <inkml:trace contextRef="#ctx0" brushRef="#br0" timeOffset="163900">6056 4011 7324,'8'5'1630,"-2"0"-1078,-6-5 22,73-19-249,-24 7-1175,-13 2 0,5 0 1,-2 0 849,-1 1 0,2-1 49,-1 2 1,6-2 0,3 1-1,-1 0-13,3 0 0,0 0 1,1 1-1,-1 0-173,1-1 0,0 0 0,-1 0 0,-2 2-297,7-2 1,-2 1 0,-7 2-11,-9 1 0,-10 6 244,-13 10 1,10-8-1,-35 10 1</inkml:trace>
  <inkml:trace contextRef="#ctx0" brushRef="#br0" timeOffset="164254">4282 3972 13840,'10'6'1353,"-2"-2"-766,21-4 0,20-5 1,4-1-1,-7 0-3440,-3 0 1,2 0 2834,-3 2 1,7-2 0,3 0-1,-2 1 1,-7-1 14,10-2 0,-1 0-557,-6 1 0,7 0 1,0 0-1,-5 1 211,-4 1 0,-4 0 0,2 0-78,5 0 1,3 0-1,0 0 1,-7 1-1136,2 2 1,-4 0 1322,7 1 1,-4 1 0,1 0-1,1 0 1</inkml:trace>
  <inkml:trace contextRef="#ctx0" brushRef="#br0" timeOffset="165554">6962 2275 7943,'17'1'3917,"-4"0"-3167,-13-1 1592,0 0-1933,2-4 159,-2 3-294,1 4 421,-1 7-166,0 11-281,-7 12 0,-1 3-248,-3 14-322,0-8 1,-1 1 224,4-9 0,2-3-76,-3 14-497,4-15 1,2-2-5147,5 1 5816,6-21 0,-3-2 0,2-19 0</inkml:trace>
  <inkml:trace contextRef="#ctx0" brushRef="#br0" timeOffset="166282">7271 2294 5383,'1'8'1559,"-1"-2"-278,0-6-7,0 0-956,-7 16 482,-1-1 107,-5 11 1,-2 2-564,-3 3-151,-4-1 1,2-1-1042,10-4 937,-16 7 163,23-12-338,-12 7-3012,7-13 2944,-1 5-46,8-15-43,1-2 812,0-1-577,3-7-73,11-19 44,-2 3 33,2-1 0,1-1 1953,2-1-1994,6-7-19,-6 12-685,13-8 640,-6 10 36,4-2-44,-9 13-1,-12 5 191,0 6 571,-5 21-429,-4-3 21,-3 19-155,-2-10-25,-3 2 1325,0 1-1350,-6 11-104,-2 5 28,-5-10-442,13 0-428,-1-27-651,14 0 624,-6-6 942,1-4 0,1-1 0,1-1 0</inkml:trace>
  <inkml:trace contextRef="#ctx0" brushRef="#br0" timeOffset="166565">7541 2333 10186,'-6'18'3604,"2"-4"-3050,4-14 3,0 0-254,-28 50-597,20-5 289,-5-11 1,1 0-392,17 10 295,5-21-335,8 8 371,-4-8 60,4 5 203,-4 4-38,-7-13 47,1 10 443,-12-10-381,-3-4-6,-6 3-92,-3-6-76,-28 6-350,14-8-484,-20 3-2031,9-12-3510,11-6 2861,-4-1 3419,16-11 0,9 10 0,3-4 0</inkml:trace>
  <inkml:trace contextRef="#ctx0" brushRef="#br0" timeOffset="166710">7483 2449 12291,'7'4'3733,"-2"0"-3893,36-21 1,9-10-519,-14 13-336,-2-1 0,6-4 1,-7 6-267,-6 8-6075,2 2 7355,-12 2 0,-3 0 0,-10 1 0</inkml:trace>
  <inkml:trace contextRef="#ctx0" brushRef="#br0" timeOffset="167747">7444 2931 7632,'5'8'3136,"-2"-2"-2764,-3-6 1642,0 0-1762,-20 54-1003,7-28 926,-2 9 0,-2 1 66,-4-6-140,-3 0 7,-1-1-273,-7 9-2538,3 0 2703,7-6 0,9-10 0,12-16 0</inkml:trace>
  <inkml:trace contextRef="#ctx0" brushRef="#br0" timeOffset="168305">7406 4088 12882,'9'6'2666,"-1"-1"-2187,-8-5 1123,0 0-1541,-14 44-393,5-17 348,0 5 1,0 0 25,0 4-42,4-1 0,2-1-70,1-1-165,10 20 173,1-21-33,9 15-53,10-18 16,-5-7 23,8 4 47,-12-10 216,2 5 311,-11-9-185,-3 2-123,-15-9-37,-6-1-50,-7 1-70,-5 0-2164,-3-3 1,-1-1 1113,-8-2 77,8 1 0,1-6 928,6-12 1,4-3 0,0 7-1,-6-21 1</inkml:trace>
  <inkml:trace contextRef="#ctx0" brushRef="#br0" timeOffset="168458">7368 4223 11513,'15'-1'2815,"26"-16"1,5-3-2816,-7 4-1996,10-6 1,2 0 1827,-7 9-696,-7 5 0,-1 2-35,6-2 183,-12 4 1,-3 1-1315,-9 3 716,-7 3-794,-4 1 2108,-4 5 0,-2-4 0,-1 0 0</inkml:trace>
  <inkml:trace contextRef="#ctx0" brushRef="#br0" timeOffset="168935">7907 3856 12112,'11'41'579,"0"-1"0,-1-2 0,-7-6-213,-22-8-17,3-2 0,-1 0-349,2-1 0,-7 14 0,22-29 53,3-2 62,4-2 223,15-1 18,26-6-356,-8-1-13,-12 1 1,-1-2-380,16-9-224,-12 3-1709,12-5 2325,-26 10 0,-1 1 0,-13 5 0</inkml:trace>
  <inkml:trace contextRef="#ctx0" brushRef="#br0" timeOffset="169506">7367 5032 12924,'10'10'2078,"-3"-2"-1022,-7-8-782,0 0-4478,-26 47 4224,16-25-725,-6 7 1,2 1 634,10-9 0,2-1-8,1-3-12,1 0-33,2-3-331,12 6 303,-1-7 2321,10 5-2329,-6-8 52,1 0 26,0 1 3339,-1 1-3309,-2 0 471,-4 20-187,-12-12-584,-6 14 643,-10-18-52,-5 1-91,-2-2-107,-2 0-1879,2-3 0,-2-2 921,-14 2-627,-1 3-1899,6-13 3442,26-15 0,-8 10 0,13-10 0</inkml:trace>
  <inkml:trace contextRef="#ctx0" brushRef="#br0" timeOffset="169671">7348 5110 6036,'3'3'5057,"0"0"-5595,-3-3-599,54-13-123,-28 8 1260,13-4 0,-1 1 0,-22 5 0,4-2 0</inkml:trace>
  <inkml:trace contextRef="#ctx0" brushRef="#br0" timeOffset="170287">6904 5225 11040,'-5'-10'4122,"1"2"-4105,4 8-17,0 0-196,62-5 142,-35 4-22,16-2 1,-3 8 78,-26 23 185,9-2-437,-30 0 0,-7 2 526,1 4-95,-5-10 0,-4-1 130,0-1 0,-2 1-60,-5 3 0,1 0-243,-11 11-9,3-1 0,33-27 47,3-1-5,5 0 143,4-1 509,40-1-615,-11-1-614,5-6 0,1-2 362,5-2-57,-22-1 1,1 0-485,22-4-345,-15 1 886,3 1 0,-2 1 0,-7 1 0,13-5 0</inkml:trace>
  <inkml:trace contextRef="#ctx0" brushRef="#br0" timeOffset="170708">7194 5958 10394,'-29'2'1317,"-13"-4"1,0-2-3931,6-5 2863,-7 1 1,-2-1 1239,-3-11-1454,-1-3-33,15 4 0,-3-6-13,0-9 1,-3-6 0,3 1 47,10 12 0,1 1 1,0-3 16,-9-12 0,0-5 1,8 4 35,11 9 0,6 1-77,0-1 0,2 0 7,3 0 0,1 0-4,1 1 0,5-2-105,10-3 0,6-3 0,4 2 53,2 5 1,3 3 0,2-1-424,5-7 1,2-1-1,3 5 469,1 8 0,2 3 1,-1 4-10,-5 4 1,0 2 0,1 1 218,1 0 1,2 1 0,2 1-235,3 1 0,3 0 1,3 2-1,1 2-344,-2 3 0,2 3 0,2 1 0,-1 0 0,-3 1 306,4-1 1,-2 0 0,-1 1 0,1 4-101,3 2 0,2 2 0,-4 3 0,-10 3 130,-6 10 0,-8 4 21,-5 2 0,-5 2 110,-6 3 1,-5 1 37,-2 1 1,-9 4 20,-9-7 1,-9 6 0,-4 2-1,-2-1 1,0-4 75,-1-1 0,-2-5 0,-1 0 0,-2 3-168,0 3 0,-3 3 1,-1 1-1,-1-3 0,1-7-7,-1-6 1,0-5 0,0-3 0,2-1-18,-2-2 0,2-2 1,-1 0-105,1-2 1,0-1 0,0 0 50,-15 4 0,-3-3-339,13-6 0,-4 0 0,0-1 0,4-2-193,-12 1 0,2-2-199,1-1 0,-4-2 0,8-4-1367,13-3 1,4-6 2097,-8-13 0,3-2 0,1 3 0,14 5 0,1-1 0</inkml:trace>
  <inkml:trace contextRef="#ctx0" brushRef="#br0" timeOffset="173356">5593 5129 5734,'0'0'0</inkml:trace>
  <inkml:trace contextRef="#ctx0" brushRef="#br0" timeOffset="173605">5593 5129 15158,'-42'19'-46,"0"-1"1,1 1-1,-11 2 1,10 0 492,17 13-697,17-5-86,4-8-254,3 6-6810,22-2 7400,22-11 0,-12 3 0,6-14 0</inkml:trace>
  <inkml:trace contextRef="#ctx0" brushRef="#br0" timeOffset="174239">5747 5187 8782,'-4'-2'462,"0"0"1453,4 2-1996,-21 48-146,20-14-231,-9-4 0,3-1 394,16 0-334,2-20 188,-2-4 812,2-1-1408,2-16 1204,-6 3-714,5-11 151,-9 4-45,0 0 64,0 1-8,0-1-1829,4-11 2336,-2 11-237,4-7 102,-4 14-100,0 3-46,-1 2-7,0 1 36,-1 2 3875,3 5-3704,-3 3-10,2 5-96,-11 3-77,5 3-83,-8 1 30,9 0-30,0 1-87,10 11 36,-6-16 45,6 8-3,-8-22-31,-1 0-75,2-1-36,0-3-3690,6-18 3835,-1 4 140,5-13-47,-3 12 91,5-7-122,-4 8-62,5-2-160,0 9 216,-6 7 3434,3 4-3445,-8 11 48,-1 0-40,-2 4 174,0 5-227,-2-12-3,1 6-87,-7-14-156,15-1-127,-10-4-89,15-1-137,5-20 725,-6 10 146,1-11 92,5 17 28,-13 2-3,14 4-81,-9 2 687,5 20-914,-8-7-42,2 18-39,-9-12-117,-1 1-534,0-3-446,0-2 1097,-2-1 0,2-7 0,-2-1 0</inkml:trace>
  <inkml:trace contextRef="#ctx0" brushRef="#br0" timeOffset="174782">7907 5572 8262,'-10'-4'3802,"2"0"-3575,8 4 848,0 0-948,-50 36-450,30-16 459,-9 4 0,0 1-972,16 0 864,2 0-3045,3 17 2575,8-17-483,6 9 320,8-22-108,4-4-679,4-3-232,3-4 1624,13-14 0,-19 10 0,5-10 0</inkml:trace>
  <inkml:trace contextRef="#ctx0" brushRef="#br0" timeOffset="175292">8023 5630 12364,'-12'2'-356,"-6"48"-125,18-28 226,-3 7 0,2 2-120,12 3 456,-5-17 191,2 6 39,-7-21-594,0-2-216,0-5-1407,11-26 1752,-4 11 154,8-18 683,-11 16 0,11 8 56,-12-2-156,10 10 441,-11 2-987,-1 3-1,-1 3 99,-1 10-79,0 3-56,1 9-23,-1 26 20,0-22-2,-1 19-4,0-35-27,-1-3 28,1-4-174,0-2-1207,2-12 431,3-2 222,2-11 195,5 0 259,1-2 172,-5-1 105,15 1 5,-12 2 941,23-7-303,-19 15-75,5-3-70,-15 15 97,-1 4 54,-1 4-162,-1 6-177,0 6-190,1 28-115,-1-15 0,1 19-62,1-19-19,-1-10-48,1 2-358,-2-12-3511,1-3 2119,0-5 1879,-1-6 0,0 1 0,-1-4 0</inkml:trace>
  <inkml:trace contextRef="#ctx0" brushRef="#br0" timeOffset="175623">8255 5457 8169,'0'5'1199,"1"-1"-1078,-1-4-566,56-10-93,-30 7-1045,18-2 0,-1 2 1619,-19 7 1188,7 4-588,-27 3-37,-5 2 441,-6 3-631,-5 1-149,-7 2-52,-14 16-267,15-14 312,-6 8-317,21-17 3664,6-2-3239,6-4 87,7-2-23,16-12 1,2-5-569,4-1-1322,0-1 1,-2-1 310,-4-1-1037,-3 2-990,-4 3 2955,-3 2 0,-12 5 0,-2 2 1</inkml:trace>
  <inkml:trace contextRef="#ctx0" brushRef="#br0" timeOffset="176033">7560 6151 12138,'5'2'2052,"-2"0"-478,-3-2-1244,69-7-252,-22 2-241,-14 1 1,5 0 0,3 0 270,4-1 1,4-1-1,0 0 1,-3 1-1050,-1-1 1,-3 2-1,4-1 871,-4 0 1,4 0 0,2 0-1,-2 0 1,-4 0-389,6 1 1,-5 0 0,0 1-87,2-1 0,-1 1 0,0 0-716,-2 0 1,0 1 0,-1 0-1149,12-1 0,-1 1 2455,-2-1 0,-5 2 1,0-1-1,-10 0 0</inkml:trace>
  <inkml:trace contextRef="#ctx0" brushRef="#br0" timeOffset="177233">6133 5553 11168,'-11'-18'3397,"4"3"-1238,37 28-1649,-9 4-99,9 21-999,-13-15 0,-1 2 651,-4 5 0,1 1-637,8 6 0,2 0 551,-5 2 1,3 5-2,-3-10 0,5 5 0,1 2 0,-1-1 0,-2-5-609,0 1 0,-3-3 0,3 2 621,5 7 1,4 6 0,-1-2 0,-5-9-6,-5-7 0,-2-5-318,14 20 302,-9-11-21,-5-9 722,-7-9-441,-5-6 969,-5-10-1249,-5-8 2333,-6-10-2366,-6-11 86,-5-10-486,9 14 0,0-1 486,-2-2 0,0-4 2,-1-2 1,0-3 0,-1-1 8,-2-5 1,0-3-1,0 1-963,-1-1 1,0-1 0,0 1 910,0-1 0,0 0 0,1 3 41,-3-6 0,1 4 175,0 0 0,1 1-614,0 2 1,1 1 649,1 6 1,1-2-394,-5-13 0,3 1 288,8 22 1,2 0-107,-4-11 0,4 3 495,14 10-565,10-1 11,15-2 490,-8 13 0,3-1-431,6-2 0,3 1-341,4-3 1,9 0 319,-10 8 0,8-1 0,6-1 1,3-1-1,0 1 0,-3 1 0,-4 2 9,-3 0 0,-4 1 1,0 1-1,2 0 1,7-1-8,-6 1 1,6-1 0,4 0 0,2 0 0,2-1-1,0 0 1,-1 2 0,-2-1 0,-3 3 0,-6 0-266,11 0 1,-7 1 0,-1 2 0,0 0 0,3 0 243,-6 0 1,1 0 0,1 0 0,1 0 0,1 0 0,0 1 0,0 0-206,4 0 1,2 1 0,1 0 0,0 1 0,-1-1 0,-3 1 0,-4 0 58,10-1 1,-5 1-1,-1 0 1,3 1 18,-5-1 1,4 0 0,1 1 0,-1-1 0,-5 1 0,-8 0-155,12 1 0,-9 0-538,-8 0 1,-4 0-1217,11 0-168,-23 1 1640,-12 0 603,-23 0 0,11 0 0,-12-1 0</inkml:trace>
  <inkml:trace contextRef="#ctx0" brushRef="#br0" timeOffset="178006">7792 7346 15624,'5'5'1209,"-1"0"-1197,-4-5 304,0 0-501,-50-5-523,28 10 634,-9-3 0,1 2 12,10 17 54,1 5 8,4 4-45,3 2-1572,7-2 1,3 0 1571,0 7-8,6 17-796,7-31 734,5-4-36,3-3-87,4-2-260,3-5-1128,3-7 0,0-3-101,0-5 884,6-1 0,-2-2-534,-8-12 1377,10 0 0,-19 8 0,-7 5 0</inkml:trace>
  <inkml:trace contextRef="#ctx0" brushRef="#br0" timeOffset="178464">8004 7462 6529,'7'1'6468,"-1"0"-5871,-6-1 19,0 0-669,1 33 47,1-15 12,1 27 22,-1-23 249,1 10-115,-2-14-55,0 6-18,-1-18-27,0-3-572,0-1-787,-3-11 1163,14 1 134,-8-10 8,15 2 37,-8-2 8,1-1 40,-1 1 49,1 2 103,3-2-212,-5 9-33,3-1-2,-6 10 7,10 10 4,-4 0-3376,13 28 3364,-15-16-8,3 13-62,-9-19-107,-2-4 160,-1-5 20,0-2 3,0-3-482,2-9 289,-1-2-115,4-10 221,0-2 3,4-4-37,9-15 255,-11 12 2311,12 3 1,1 3-2153,-13 7-10,21-4 36,-23 19-9,-1 2-145,2 2-123,1 3-45,0 3-745,12 17-80,-8-10-288,7 12-458,-12-14-422,-2-3 1993,-3 4 0,-1-9 0,-1 2 0</inkml:trace>
  <inkml:trace contextRef="#ctx0" brushRef="#br0" timeOffset="178689">7522 8040 17903,'-1'-5'591,"1"0"-292,0 5-75,58 0-2008,-14-3 0,6-3 0,1 1 1792,-3 1 1,1 0-1,3-1-226,-3-1 1,3 0-1,1-1 1,0 0 25,-2-1 1,1 1 0,-1 0 0,-2 0-368,5 0 0,-3 0 1,2 1-284,-2 0 1,2 0 0,-1 0-1,-4 2-878,-5 0 1,-4 2 0,0 0 1567,2-1 1,0 2 0,-5-1 0,-7 1-1,-3 0 1,22-1 0</inkml:trace>
  <inkml:trace contextRef="#ctx0" brushRef="#br0" timeOffset="179282">7811 6594 11868,'2'-4'2375,"-1"1"-53,-1 3-2006,-5 41-148,-1-6-175,8 4 1,4 9-1,0-3-20,-2 3 1,2-1 5,2-9 1,2 2 0,-2-3-245,1 6 0,-2-6-211,0-3-120,-8-1-1583,12-20 1028,-16-15 233,10-6 109,-22-26 809,0 6 310,-8-14 335,7 16 1,0 1 1209,-8-6-1220,-4-5-251,19 31 44,9 13 717,17 36-926,9 0-183,-8-15 0,2-1 12,6-2 0,2-4 22,7-3 151,12 0 89,-15-20 1,1-7-444,-3-7 0,1-3-851,6-1 0,-3-2 480,-8-8 0,-4-1-354,1 6 0,-1-1-907,-8-1 1,0 0-265,4 3 1,1-1 2028,-6-3 0,-2 2 0,1 2 0,-4-1 0</inkml:trace>
  <inkml:trace contextRef="#ctx0" brushRef="#br0" timeOffset="180958">20617 5977 8889,'-41'-4'-181,"0"1"1,8-2 0,-1-1 180,-8 0 0,-6 0 0,2-2-248,8 1 1,1-2-1,0 1 450,-4-2 1,1 0 0,-1 0-51,-3-2 0,0 0 0,0-1-84,2 1 0,-1-1 0,-5-4-20,8 2 1,-6-4-1,-4-2 1,0-1-1,-1 0 1,4 0-1,5 2-141,-4-2 0,5 1 1,0-1-1,-5-2 127,4 3 0,-5-3 0,-3-1 0,-1 0 0,2 0 0,5 0 0,6 2-25,-7-9 1,8 2 0,0-2-10,-4 0 0,0-2 0,2 0-178,0-2 1,2 0-1,-1-1 163,0 1 0,1-1 0,0-6 5,13 8 1,0-5 0,0-3 0,1-1 0,1 0-1,1 2 15,0-4 1,2 2-1,1-1 1,1-1-1,0-1-5,1 2 0,0-2 0,1-1 0,0 1 0,2 0 0,4 3-27,0-11 1,3 2-1,3 2 1,3 3 40,4-2 0,3 4 0,2-1-58,2-1 0,2 0 1,2 0-4,-1 0 0,2 1 1,11-6 115,-3 19 0,6-4 1,6-3-1,3-1 1,2 0-1,0 0 0,0 1 1,-3 2-1,-4 4-56,1-1 1,-3 3 0,-1 1-1,0 1 1,3-1 0,4-3 9,-2 3 0,3-3 0,3-2 1,1-1-1,2 0 0,0 0 0,0 2 1,-2 2-1,-1 3 0,-3 4 3,4-1 0,-2 4 0,-2 3 0,1 2 1,-1 0-1,2-1-17,2-1 0,1 1 1,-1 0-1,2 0 0,0 1 1,0 1-10,1-1 1,1 1 0,0 1 0,1-1 0,0 2 0,0 0 9,0-1 1,-2 2 0,1 0 0,2 0 0,3 1 0,7 1-23,-16 4 1,5 1 0,3 1 0,3-1 0,2 1-1,2 0 1,0 0 0,1 1 0,0 0 0,-1 0 0,-2 1-1,-1 0 1,-4 0 0,-2 0-22,9 0 1,-3 0 0,-4 1 0,0 0 0,-1 1-1,2 0 1,2 0 0,5 0 28,-10 1 0,3-1 1,2 1-1,3-1 1,2 0-1,0 1 1,0 0-1,1 0 0,-2 0 1,-1 1-1,-2 1 1,-3 0-1,-4 1 1,-3 1-10,16 3 1,-5 2 0,-5 1 0,-1 0 0,-1 2 0,2-1 1,2 0 1,-1 1 0,0 0 0,0 1 0,-1 0-1,1 1 9,-2 0 1,1 0 0,-1 1-1,1 0 1,-2 1 0,1-1-23,-1 2 1,0-1 0,-1 1-1,1 0 1,-1 1 0,-1 0 31,-1-1 1,-1 0 0,-1 0 0,2 2 0,0 1 0,3 3-20,-8-3 1,2 2 0,2 2 0,1 1 0,1 1 0,-1 0 0,0 0 0,-2 0 0,-1-1 0,-4-2-1,9 5 1,-4-1 0,-2-2 0,-1 2-1,2 0 1,2 3 1,-5-4 1,2 3 0,2 0 0,1 1 0,0 1 0,-2 0 0,-2-1 0,-4-1 0,-3-1-6,8 10 1,-5-1 0,-4 0 0,0 1 2,-1 0 1,-1 0 0,-1 1-1,-1 0 2,-2 0 0,-2 1 0,0-1 0,-2 1 174,-1-2 1,-1-1 0,-2 3 0,-2 5-175,-5-1 1,-1 6 0,-2 4-1,-1 2 1,-1-1 0,-2-3-1,0-5-21,-1 6 0,-1-5 0,-2 0 0,-2 4 47,1-6 1,0 5-1,-1 3 1,-2 0 0,-1-2-1,-2-4 1,-3-6 12,-11 9 0,-5-8 0,-2 0-19,-3 2 0,-2-1 0,-2-1-2,6-10 0,-1 0 0,-1-1 1,-1-1-8,-1 0 0,1-1 0,-4 1 0,-6 1-19,4-6 0,-6 1 0,-5 2 0,-2 1 0,-2 0 0,0-1 0,1 0 0,3-2 0,4-2 32,-1 0 1,4-1 0,1-2 0,0-1 0,-2 2 0,-4 1-4,4-2 0,-3 2 1,-3 0-1,-2 2 0,-1-1 1,1 0-1,0 0 1,2-3-1,3-1 0,4-2 5,-9 1 1,4-2-1,3-2 1,-1-2-1,0 2-3,-3 0 0,0 0 0,-1 0 0,1 0 0,-1-1 5,-1 0 0,-1 0 0,1-1 0,-1 1 0,0-1-7,-1 0 0,0-1 1,-1 0-1,0 0 1,0 0-1,0 0 0,2-1 1,-2 0-1,-2-1 0,-6 1-10,14-3 0,-4-1 1,-3 1-1,-2 0 0,-1-1 1,0 1-1,0-1 0,1 0 1,3-1-1,3 0-20,-4 1 0,4-1 0,2 0 0,0-1 0,0 0 0,-3 0 0,-2 1 17,2-1 1,-3 0 0,-2 0 0,-1 1-1,-2-1 1,1 0 0,2 0 0,1-1-1,2 0 1,5 0-9,-5-1 1,4-1 0,3 0-1,0 0 1,-1-1 0,-3-1-12,1 0 1,-2-1 0,-1-1 0,-2 0-1,1 0 1,0 0 0,2-1 0,2 1 1,-4 0 1,3 0 0,2 0 0,-2 0-1,-2-3 1,-7-2-5,14 1 0,-5-2 0,-4-1 0,-1-1 0,-3-2 0,-1 0 0,0 0 0,0-1 0,1 1 0,3-1 0,1 1 0,5 0 1,3 2 49,-12-5 0,6 1 1,3 0-1,1 0 1,-2-1-1,-4-3-25,6 4 0,-5-3 1,-2 0-1,-2-1 1,0 0-1,0-1 1,3 0-1,3 0 0,5 1 1,5 0-4,-10-9 0,9 0 0,4 0 0,-1-1 34,1-1 1,1-1-1,1 0 1,2-3-68,2 1 0,1-2 0,2-1 0,1 0-18,3-1 1,0-2 0,2 0-1,2-1 9,1 1 1,1-1 0,2-2 0,4-5 17,4 2 1,2-4 0,2-4 0,1-1 0,2 0 0,0 2 0,1 4 21,0 0 0,2 3 1,0 2-1,2-2 0,0-4 2,1 0 0,1-3 0,1-3 0,0-1 0,2 2 0,2 4 0,1 4 0,6-5 0,2 6 0,3 2 0,4-3-2,-1 4 1,3-1 0,3-2 0,1 1-1,0 1 1,-2 2-61,2 0 0,-1 3 1,1 0-1,0 0 1,3-1 62,-4 4 0,0 0 0,1 0 0,2-1 1,1 0-1,3 1 0,3 0 4,-3 5 1,3 0 0,3 0 0,2 0 0,1 1 0,1 0 0,-1 1 0,-1 0 0,-1 2 0,-3 1-2,4-2 0,-2 1 0,-2 2 0,0 1 0,1 0 0,2-1 0,3-2-4,-6 4 0,3-1 0,2-1 0,1-1 0,2 1 0,-1-1 0,1 1 0,-1 1 0,-2 1 0,-2 2 0,-1 2-1,4-1 1,-3 3-1,-2 1 1,0 2 0,0 0-1,3 0 1,2 0-14,-3 2 1,2-1-1,2 1 1,1-1 0,1 1-1,0 1 1,0-1-1,0 1 1,-2 1 0,-2 0 2,3-1 0,-2 1 0,0 1 0,-2 0 0,1 1 0,1 0 1,1 0-1,1 0-45,-2 0 0,1 0 0,0 0 1,2 0-1,0 0 0,0 1 1,2 1-1,0 1 0,0 0 1,2 3 2,-7 0 0,2 2 0,2 1 0,0 0 1,1 2-1,0 0 0,0 0 0,0 1 1,-1 0-1,0 0 0,-3 0 0,-1 0 1,-2-1 38,11 2 1,-4 0 0,-2 0-1,-2 0 1,1 0 0,0 2-1,3-1 1,2 2 3,-6-1 0,3 0 0,2 0 1,2 1-1,0 0 0,1 1 0,-1 0 1,-1 0-1,-1 1 0,-3 0 0,-2 0 1,-5 1 9,6 2 0,-4 1 0,-3 0 0,-1 0 0,-2 1 0,1 1 0,1 0 0,6 2 0,0 2 0,0 0 0,0 0 0,-1 1 0,0 1 0,-2-1 1,0 1 0,0 1 0,-1 0 0,0 0 0,-1 1 24,-1 0 1,0 1 0,-1 0 0,-1 0-1,1 1 1,-2 0-6,-1-1 1,-1 1-1,0 0 1,0 1 0,-1 1-1,2 3-8,-1 1 1,2 2 0,0 1 0,-1 2 0,1 1 0,-2 2 0,-2 2 31,-6-4 1,-1 1-1,0 2 1,-2 2-1,1 0 1,-2 0-1,0 0 1,0-1-1,-1-2-33,4 5 1,0-2 0,0 0-1,-2-1 1,-1 2 0,-2 1 0,-3 2 20,-4-3 0,-2 3 1,-1 2-1,-1 1 0,-2 0 1,-2-1-1,-2-2 0,-2-3 1,-4-5 16,-4 12 0,-6-6 0,-3-2 0,-2 2-14,0-1 0,0 2 0,-3 1 1,-5-1-1,-6-2 56,0-10 0,-5-1 1,-4 1-1,-3-2 1,-2 0-1,1-2 0,2-1 1,2-1-13,-7 5 0,2-2 0,1-3 0,-2 1 0,-4 2-23,9-7 0,-2 1 0,-2 1 1,-2 1-1,0-1 0,0 0 1,0-2-1,3-2 0,1-3 60,-10 3 0,2-3 0,1-3 0,0-1 0,-1 0-25,-2 1 0,-1 0 1,1-1-1,-2-1 0,1 0-31,-2-1 1,1-1 0,-1 0-1,-1-1 1,1 0-43,7-2 1,0-1 0,0 0-1,0-1 1,0 0 0,-1 0-19,1 0 0,1-1 0,-1 0 0,-1 0 0,-3-1 0,-4 0-111,11-2 0,-3 0 0,-2 0 0,-2 0 0,-1 0 1,-2-1-1,0 0 0,0 1 0,-1-1 0,2 0 1,0 0-1,2-1-148,-1 1 0,1-1 1,1 0-1,0 0 1,0 0-1,0-1 0,0 1 1,0-1-1,-1 1 1,-1-1-1,-1 1 30,3-1 0,-2 1 1,0 0-1,-2 0 1,1-1-1,-1 1 1,0 0-1,0-1 1,1 0-1,1 1 1,1-1-1,2-1 1,1 1-223,-7 0 0,1-1 1,2 0-1,1 0 1,0 0-1,2-1 1,1 0-1,0 0 1,2 0 450,-12-2 0,0 0 0,2-1 0,3 0 0,3 1 0,4 0 0,-6 0 0,5 1 0,1-1 0,-3-3 0,0 1 0,0-1 0</inkml:trace>
  <inkml:trace contextRef="#ctx0" brushRef="#br0" timeOffset="182891">19460 4994 6327,'-1'-10'1904,"0"2"-1447,-49 16-130,26-6 525,-16 2 1,0-3-242,16-7-96,-11-4 137,14-18-551,10 6-36,-3-14 33,10 11 156,3-17-147,2 9-54,4-12-32,6 13 0,4 2-405,7-10 384,-3 9 0,1 1-34,10 0-2,6 1-20,3 1-1034,5 2 1037,3 3-1474,-1 9 1,2 3 1421,-19 4 0,1 2 33,15-1 1,-2 6 184,-6 11-131,-16 6 0,-2 5 18,7 15 3,-11-11 0,-3 5 43,-5 15 0,-5 0 138,-1-16 0,-3 0-153,0 17 0,-3-1 78,-13-1 8,-6-1 46,-5-4 2512,-5-1-2430,-5-4 119,-1-7 0,-6-2-243,6-7 1,-1-2-87,-7 5 0,-2-2 35,2-10 0,3-4 101,-6-2-122,19-2 0,-1-5-1438,-1-7 1,2-4 1335,-4-7 0,8 2 0,5-4-182,9-12 100,9 3 1,2-3 83,3 7 1,2-1 182,1-10 1,5-4-211,8 5 1,4-2 0,0 4-155,0 0 1,2 1 186,2-1 1,3-2-1,-1 5 0,0 8 0,0 3-24,2 1 1,2 1-4,0 1 1,2 1-110,0 2 1,2 1-224,0 1 1,-1 1-342,-4 3 1,2 0 744,7 3 0,5 2 0,-7 1 0,6-4 0,-1 5 0,0 0 0</inkml:trace>
  <inkml:trace contextRef="#ctx0" brushRef="#br0" timeOffset="183695">19363 3451 13366,'-2'-6'891,"0"0"-891,2 6 1199,83-18-4007,-56 13 0,2-1 2808,12-3 0,7-1 0,-2 1 0,3 0 0,-1 1-306,-10 1 0,1 1 1,1 0 417,4-1 0,2 0 0,0 0 62,3 0 1,1-1 0,7 0-187,-14 2 1,5 0-1,3 0 1,2-1-1,0 1 1,-3 0-1,-3 0-268,0 1 0,-3 0 0,-2 0 0,2 0 0,4 0 240,-1 0 1,4 0-1,3-1 1,0 0-1,-2 1 1,-2 1-1,-6 0 128,2 1 1,-4 1 0,-2 0 0,-1 1-223,11-1 1,-2 1-1,-2 0-6,-6 1 0,-1 0 0,-2 0-41,9 2 1,-5 1 13,-8-2 1,-9 5 117,-21 17 245,-30-6-160,-9-3 0,-7 0 45,-5-4 1,-3-2 252,13-3 0,-2 1 1,-1-1-114,-4 0 0,-1 0 0,0 0-356,-3-1 0,-1 0 0,-1-1 291,1 1 1,-1-2 0,-6 1-71,9 0 1,-5-1 0,-3 0 0,-1 1 0,1-1 0,6 0-46,-4 1 0,4-1 1,0 1-1,-4 0-17,3-1 1,-5 1 0,-2-1 0,1 1 0,3 0 0,5 0-50,3 0 0,5 0 0,2 0 0,-1 0 109,-12 1 1,0 0 0,2 0-16,3 0 0,1 1 1,2-1-14,4-1 0,2 1 0,2-1 288,-9 2 1,4-1-919,-11 6 2239,45-3-1508,37-1-114,2-4 0,8-1-37,-3 0 1,6-1-1,2 0 1,-2 0-19,8-1 1,-1 0 0,4-1-3,-12 1 0,3 0 0,1 0 0,3-1 0,2 0-18,-5 0 0,3 0 0,2-1 0,1 0 1,1 0-1,-1-1 0,-2 1 0,-4 1-80,10-1 0,-5 0 0,-1 0 0,2 0 0,3 0 90,-6 0 1,4 0 0,2 0 0,1 0-1,-1 0 1,-1 1 0,-3-1 0,-4 1-426,11-1 1,-5 2-1,-2-1 1,0 0 285,-2 1 0,0 0 0,-1 0 0,-1 0-448,9 0 0,-1 1 0,-3 0 337,-7 0 0,-2 0 1,-2 1-98,8-1 1,-8 3 1560,-8 6-932,-43-3-175,-17 0 1,-8-2 354,-8-1 1,-6-1-276,8-1 0,-4 0 1,-2 0-1,3 0-59,-7 0 1,3-1-1,-4 1 15,3-1 1,-2 1 0,-3-1 0,-2 0-77,7 0 1,-4 0 0,-2 0 0,1 0 0,1 0 0,4 0-45,-4 1 0,4 0 1,-1 0-1,-4 0-1,3 0 0,-4 0 0,-3 0 0,1 0 0,2 1 0,6-1 88,2 2 0,4 0 0,2 0 1,-1 0-57,1 0 1,0 1 0,-1-1 0,0 1 59,-8 0 1,-2 2-1,0-1 1,4 0 42,3-1 0,2 1 1,0 0-81,-14 0 0,-1 1 0,30 0-2,36 0 104,23-2-175,5-4 1,12-2 0,5-2-1,-4 1-315,4 0 0,-3 1 0,5-1 218,-13 0 0,3-1 0,1 1 0,4-1 1,3 0 114,-7 0 0,5 1 0,4-1 0,2 0 0,0 0 0,0 0 0,-4 0 0,-4 0 0,-6 1 0,7 0 0,-8-1 0,-1 1 0,7 0 0,4-1 0,0 1 0,0-1 0,0 0 0,0 1 0,0-1 0,1 0 0</inkml:trace>
  <inkml:trace contextRef="#ctx0" brushRef="#br0" timeOffset="184992">15776 7886 16010,'-14'-4'1775,"3"1"-1629,11 3-443,0 0 462,99-3-49,-59 3 0,1-1 0,3 1-1140,0-1 0,2 0 1,1 0-1,0 0 1035,-2 1 0,0 0 0,0 0 1,-2 0-12,4 0 0,-1 0 0,-1-1-505,2 1 1,1 0 0,-1 0 469,-3 0 1,1 0 0,3 1-598,2 0 0,4 2 0,0-1 0,-5 1 243,-3 0 1,-3 0 0,1 0-50,8 1 1,1 1-1,-10 0-500,1 6 1885,-44-4-947,-22 1 109,-22 1 781,8-3 0,-6-1-580,-3 0 0,-7 0 0,-3 0 0,4-1-225,-1 0 1,3 0 0,-5 0-20,8-1 0,-4 1 0,-2 0 1,2-1-1,4 0-208,-6 0 1,3 0 0,-3 0 271,9 0 0,-2-1 0,-2 1 0,1 0 0,2 0-68,1 0 0,3-1 1,-1 1-1,-4 0 32,-1 1 0,-5 0 0,-3 1 1,1 0-1,3-1 0,6 0-57,-6 1 1,6 0-1,0 0-37,-11 2 0,-2-1 0,13 0-459,10 3 440,52-4 19,20 0 70,-6-3 0,4 0-132,7 0 0,10-1 47,-13-2 1,8-2-1,4 0 1,2 0 0,-2-1-1,-3 1-69,5 0 1,-3 0 0,1-1 0,4 0 21,-8 1 1,4-2-1,2 1 1,2 0-1,-2-1 1,-2 1-1,-3 0-124,-1 0 1,-3 0-1,-1 0 1,-1 0-1,1 1 33,1-1 1,0 1 0,-1-1 0,1 1 0,-1 0-513,10 0 1,-1 0 0,1 0 0,-2 1 111,-2-1 1,-1 2-1,-1-1 1,-1 0-649,7 1 0,-1 0 0,-2 0 1201,-3 0 0,-2 1 0,-5 0 0,-7 0 0,-5 0 0,19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F32F1C-A509-984F-9E5B-E228248344CD}" type="datetimeFigureOut">
              <a:rPr kumimoji="1" lang="ko-KR" altLang="en-US" smtClean="0"/>
              <a:t>2021. 3. 8.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83281F-892B-614E-B792-481EB2F7C5B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24425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83281F-892B-614E-B792-481EB2F7C5B7}" type="slidenum">
              <a:rPr kumimoji="1" lang="ko-KR" altLang="en-US" smtClean="0"/>
              <a:t>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209056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0" i="0">
                <a:latin typeface="Seravek" charset="0"/>
                <a:ea typeface="Seravek" charset="0"/>
                <a:cs typeface="Seravek" charset="0"/>
              </a:defRPr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2021. 3. 8.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739254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2021. 3. 8.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477125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2021. 3. 8.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151409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latin typeface="Seravek" charset="0"/>
                <a:ea typeface="Seravek" charset="0"/>
                <a:cs typeface="Seravek" charset="0"/>
              </a:defRPr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="0" i="0">
                <a:latin typeface="Seravek Light" charset="0"/>
                <a:ea typeface="Seravek Light" charset="0"/>
                <a:cs typeface="Seravek Light" charset="0"/>
              </a:defRPr>
            </a:lvl1pPr>
            <a:lvl2pPr>
              <a:defRPr b="0" i="0">
                <a:latin typeface="Seravek Light" charset="0"/>
                <a:ea typeface="Seravek Light" charset="0"/>
                <a:cs typeface="Seravek Light" charset="0"/>
              </a:defRPr>
            </a:lvl2pPr>
            <a:lvl3pPr>
              <a:defRPr b="0" i="0">
                <a:latin typeface="Seravek Light" charset="0"/>
                <a:ea typeface="Seravek Light" charset="0"/>
                <a:cs typeface="Seravek Light" charset="0"/>
              </a:defRPr>
            </a:lvl3pPr>
            <a:lvl4pPr>
              <a:defRPr b="0" i="0">
                <a:latin typeface="Seravek Light" charset="0"/>
                <a:ea typeface="Seravek Light" charset="0"/>
                <a:cs typeface="Seravek Light" charset="0"/>
              </a:defRPr>
            </a:lvl4pPr>
            <a:lvl5pPr>
              <a:defRPr b="0" i="0">
                <a:latin typeface="Seravek Light" charset="0"/>
                <a:ea typeface="Seravek Light" charset="0"/>
                <a:cs typeface="Seravek Light" charset="0"/>
              </a:defRPr>
            </a:lvl5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2021. 3. 8.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16088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2021. 3. 8.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610846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2021. 3. 8.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245479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2021. 3. 8.</a:t>
            </a:fld>
            <a:endParaRPr kumimoji="1"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387680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2021. 3. 8.</a:t>
            </a:fld>
            <a:endParaRPr kumimoji="1"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50069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2021. 3. 8.</a:t>
            </a:fld>
            <a:endParaRPr kumimoji="1"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416338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2021. 3. 8.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16049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2021. 3. 8.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955205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Seravek Light" charset="0"/>
                <a:ea typeface="Seravek Light" charset="0"/>
                <a:cs typeface="Seravek Light" charset="0"/>
              </a:defRPr>
            </a:lvl1pPr>
          </a:lstStyle>
          <a:p>
            <a:fld id="{D1CBEE32-551C-D044-9ECF-F871403689A5}" type="datetimeFigureOut">
              <a:rPr kumimoji="1" lang="ko-KR" altLang="en-US" smtClean="0"/>
              <a:pPr/>
              <a:t>2021. 3. 8.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Seravek Light" charset="0"/>
                <a:ea typeface="Seravek Light" charset="0"/>
                <a:cs typeface="Seravek Light" charset="0"/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Seravek Light" charset="0"/>
                <a:ea typeface="Seravek Light" charset="0"/>
                <a:cs typeface="Seravek Light" charset="0"/>
              </a:defRPr>
            </a:lvl1pPr>
          </a:lstStyle>
          <a:p>
            <a:fld id="{C5D4A5D6-8AE4-104F-9AEC-6D4E40A744ED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168425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Seravek" charset="0"/>
          <a:ea typeface="Seravek" charset="0"/>
          <a:cs typeface="Seravek" charset="0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b="0" i="0" kern="1200">
          <a:solidFill>
            <a:schemeClr val="tx1"/>
          </a:solidFill>
          <a:latin typeface="Seravek Light" charset="0"/>
          <a:ea typeface="Seravek Light" charset="0"/>
          <a:cs typeface="Seravek Light" charset="0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b="0" i="0" kern="1200">
          <a:solidFill>
            <a:schemeClr val="tx1"/>
          </a:solidFill>
          <a:latin typeface="Seravek Light" charset="0"/>
          <a:ea typeface="Seravek Light" charset="0"/>
          <a:cs typeface="Seravek Light" charset="0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b="0" i="0" kern="1200">
          <a:solidFill>
            <a:schemeClr val="tx1"/>
          </a:solidFill>
          <a:latin typeface="Seravek Light" charset="0"/>
          <a:ea typeface="Seravek Light" charset="0"/>
          <a:cs typeface="Seravek Light" charset="0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Seravek Light" charset="0"/>
          <a:ea typeface="Seravek Light" charset="0"/>
          <a:cs typeface="Seravek Light" charset="0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Seravek Light" charset="0"/>
          <a:ea typeface="Seravek Light" charset="0"/>
          <a:cs typeface="Seravek Light" charset="0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tiff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.tiff"/><Relationship Id="rId7" Type="http://schemas.openxmlformats.org/officeDocument/2006/relationships/image" Target="../media/image1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cocoanlab.github.io/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2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forms.gle/EfaKsAcCBDUfku3x6" TargetMode="Externa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2.tiff"/><Relationship Id="rId7" Type="http://schemas.openxmlformats.org/officeDocument/2006/relationships/image" Target="../media/image2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Relationship Id="rId9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hyperlink" Target="http://researchhubs.com/post/ai/data-analysis-and-statistical-inference/visualizing-numerical-data.html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tiff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2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researchhubs.com/post/ai/data-analysis-and-statistical-inference/visualizing-numerical-data.html" TargetMode="Externa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customXml" Target="../ink/ink1.xml"/><Relationship Id="rId3" Type="http://schemas.openxmlformats.org/officeDocument/2006/relationships/image" Target="../media/image2.tiff"/><Relationship Id="rId7" Type="http://schemas.openxmlformats.org/officeDocument/2006/relationships/image" Target="../media/image2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Relationship Id="rId9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3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.tiff"/><Relationship Id="rId7" Type="http://schemas.openxmlformats.org/officeDocument/2006/relationships/image" Target="../media/image32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forms.gle/QUF7YidhizhMpT7b7" TargetMode="Externa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2.tiff"/><Relationship Id="rId7" Type="http://schemas.openxmlformats.org/officeDocument/2006/relationships/image" Target="../media/image3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hyperlink" Target="http://cocoanlab.github.io/" TargetMode="External"/><Relationship Id="rId10" Type="http://schemas.openxmlformats.org/officeDocument/2006/relationships/image" Target="../media/image37.png"/><Relationship Id="rId4" Type="http://schemas.openxmlformats.org/officeDocument/2006/relationships/image" Target="../media/image3.png"/><Relationship Id="rId9" Type="http://schemas.openxmlformats.org/officeDocument/2006/relationships/customXml" Target="../ink/ink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forms.gle/vEq6MxaKEz1hUpBR9" TargetMode="Externa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3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forms.gle/Ve8CWtbzrocC1YWV8" TargetMode="Externa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cocoanlab.github.io/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2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d3js.org/" TargetMode="Externa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7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en.wikipedia.org/wiki/Anscombe's_quartet" TargetMode="Externa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2.tiff"/><Relationship Id="rId7" Type="http://schemas.openxmlformats.org/officeDocument/2006/relationships/image" Target="../media/image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Relationship Id="rId9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2.tiff"/><Relationship Id="rId7" Type="http://schemas.openxmlformats.org/officeDocument/2006/relationships/image" Target="../media/image1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203024" y="6058182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11" name="직사각형 10"/>
          <p:cNvSpPr/>
          <p:nvPr/>
        </p:nvSpPr>
        <p:spPr>
          <a:xfrm>
            <a:off x="157451" y="6396756"/>
            <a:ext cx="524137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400" b="1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400" b="1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510187" y="2389681"/>
            <a:ext cx="7171643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accent6">
                    <a:lumMod val="75000"/>
                  </a:schemeClr>
                </a:solidFill>
                <a:latin typeface="Seravek Light" charset="0"/>
                <a:ea typeface="Seravek Light" charset="0"/>
                <a:cs typeface="Seravek Light" charset="0"/>
              </a:rPr>
              <a:t>Spring 2021</a:t>
            </a:r>
          </a:p>
          <a:p>
            <a:pPr algn="ctr"/>
            <a:r>
              <a:rPr lang="en-US" altLang="ko-KR" sz="4800" b="1" dirty="0">
                <a:latin typeface="Seravek Light" charset="0"/>
                <a:ea typeface="Seravek Light" charset="0"/>
                <a:cs typeface="Seravek Light" charset="0"/>
              </a:rPr>
              <a:t>SKKU Biostats and Big data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E078CA0-315B-A648-BEB7-701E1BB65A21}"/>
              </a:ext>
            </a:extLst>
          </p:cNvPr>
          <p:cNvSpPr/>
          <p:nvPr/>
        </p:nvSpPr>
        <p:spPr>
          <a:xfrm>
            <a:off x="95864" y="95865"/>
            <a:ext cx="11997813" cy="6673644"/>
          </a:xfrm>
          <a:prstGeom prst="rect">
            <a:avLst/>
          </a:prstGeom>
          <a:noFill/>
          <a:ln w="1905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18CFDB0F-7FA9-6348-97E9-C9E56D1435D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6275" r="16061" b="25014"/>
          <a:stretch/>
        </p:blipFill>
        <p:spPr>
          <a:xfrm>
            <a:off x="9535849" y="247803"/>
            <a:ext cx="2380475" cy="1634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45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03  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720421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Marginal distribution, conditional distribution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4051737" y="1945127"/>
            <a:ext cx="4088525" cy="2088396"/>
            <a:chOff x="5294286" y="1724347"/>
            <a:chExt cx="4088525" cy="2088396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294286" y="2039634"/>
              <a:ext cx="4088525" cy="1773109"/>
            </a:xfrm>
            <a:prstGeom prst="rect">
              <a:avLst/>
            </a:prstGeom>
          </p:spPr>
        </p:pic>
        <p:sp>
          <p:nvSpPr>
            <p:cNvPr id="19" name="텍스트 상자 18"/>
            <p:cNvSpPr txBox="1"/>
            <p:nvPr/>
          </p:nvSpPr>
          <p:spPr>
            <a:xfrm>
              <a:off x="6523996" y="1724347"/>
              <a:ext cx="161775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400" dirty="0">
                  <a:latin typeface="Helvetica" charset="0"/>
                  <a:ea typeface="Helvetica" charset="0"/>
                  <a:cs typeface="Helvetica" charset="0"/>
                </a:rPr>
                <a:t>Contingency table</a:t>
              </a:r>
              <a:endParaRPr kumimoji="1" lang="ko-KR" altLang="en-US" sz="1400" dirty="0">
                <a:latin typeface="Helvetica" charset="0"/>
                <a:ea typeface="Helvetica" charset="0"/>
                <a:cs typeface="Helvetica" charset="0"/>
              </a:endParaRPr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7431217" y="1748641"/>
            <a:ext cx="4111991" cy="2203248"/>
            <a:chOff x="7431217" y="1748641"/>
            <a:chExt cx="4111991" cy="2203248"/>
          </a:xfrm>
        </p:grpSpPr>
        <p:sp>
          <p:nvSpPr>
            <p:cNvPr id="20" name="텍스트 상자 19"/>
            <p:cNvSpPr txBox="1"/>
            <p:nvPr/>
          </p:nvSpPr>
          <p:spPr>
            <a:xfrm>
              <a:off x="7875501" y="1748641"/>
              <a:ext cx="36677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b="1" dirty="0">
                  <a:solidFill>
                    <a:srgbClr val="C00000"/>
                  </a:solidFill>
                  <a:latin typeface="Seravek Light" charset="0"/>
                  <a:ea typeface="Seravek Light" charset="0"/>
                  <a:cs typeface="Seravek Light" charset="0"/>
                </a:rPr>
                <a:t>Marginal </a:t>
              </a:r>
              <a:r>
                <a:rPr kumimoji="1" lang="en-US" altLang="ko-KR" b="1">
                  <a:solidFill>
                    <a:srgbClr val="C00000"/>
                  </a:solidFill>
                  <a:latin typeface="Seravek Light" charset="0"/>
                  <a:ea typeface="Seravek Light" charset="0"/>
                  <a:cs typeface="Seravek Light" charset="0"/>
                </a:rPr>
                <a:t>distribution of “Survival</a:t>
              </a:r>
              <a:r>
                <a:rPr kumimoji="1" lang="en-US" altLang="ko-KR" b="1" dirty="0">
                  <a:solidFill>
                    <a:srgbClr val="C00000"/>
                  </a:solidFill>
                  <a:latin typeface="Seravek Light" charset="0"/>
                  <a:ea typeface="Seravek Light" charset="0"/>
                  <a:cs typeface="Seravek Light" charset="0"/>
                </a:rPr>
                <a:t>”</a:t>
              </a:r>
              <a:endParaRPr kumimoji="1" lang="ko-KR" altLang="en-US" b="1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7431217" y="2343806"/>
              <a:ext cx="630217" cy="1608083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754733" y="1945127"/>
              <a:ext cx="241537" cy="319560"/>
            </a:xfrm>
            <a:custGeom>
              <a:avLst/>
              <a:gdLst>
                <a:gd name="connsiteX0" fmla="*/ 252248 w 252248"/>
                <a:gd name="connsiteY0" fmla="*/ 0 h 441434"/>
                <a:gd name="connsiteX1" fmla="*/ 0 w 252248"/>
                <a:gd name="connsiteY1" fmla="*/ 0 h 441434"/>
                <a:gd name="connsiteX2" fmla="*/ 0 w 252248"/>
                <a:gd name="connsiteY2" fmla="*/ 441434 h 441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2248" h="441434">
                  <a:moveTo>
                    <a:pt x="252248" y="0"/>
                  </a:moveTo>
                  <a:lnTo>
                    <a:pt x="0" y="0"/>
                  </a:lnTo>
                  <a:lnTo>
                    <a:pt x="0" y="441434"/>
                  </a:lnTo>
                </a:path>
              </a:pathLst>
            </a:custGeom>
            <a:noFill/>
            <a:ln w="19050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2733941" y="3563007"/>
            <a:ext cx="5324339" cy="1032208"/>
            <a:chOff x="2721329" y="3563007"/>
            <a:chExt cx="5324339" cy="1032208"/>
          </a:xfrm>
        </p:grpSpPr>
        <p:sp>
          <p:nvSpPr>
            <p:cNvPr id="21" name="직사각형 20"/>
            <p:cNvSpPr/>
            <p:nvPr/>
          </p:nvSpPr>
          <p:spPr>
            <a:xfrm>
              <a:off x="4398579" y="3563007"/>
              <a:ext cx="3647089" cy="388882"/>
            </a:xfrm>
            <a:prstGeom prst="rect">
              <a:avLst/>
            </a:pr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2" name="텍스트 상자 21"/>
            <p:cNvSpPr txBox="1"/>
            <p:nvPr/>
          </p:nvSpPr>
          <p:spPr>
            <a:xfrm>
              <a:off x="2721329" y="4225883"/>
              <a:ext cx="36677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b="1" dirty="0">
                  <a:solidFill>
                    <a:schemeClr val="accent2"/>
                  </a:solidFill>
                  <a:latin typeface="Seravek Light" charset="0"/>
                  <a:ea typeface="Seravek Light" charset="0"/>
                  <a:cs typeface="Seravek Light" charset="0"/>
                </a:rPr>
                <a:t>Marginal distribution of “Class”</a:t>
              </a:r>
              <a:endParaRPr kumimoji="1" lang="ko-KR" altLang="en-US" b="1" dirty="0">
                <a:solidFill>
                  <a:schemeClr val="accent2"/>
                </a:solidFill>
                <a:latin typeface="Seravek Light" charset="0"/>
                <a:ea typeface="Seravek Light" charset="0"/>
                <a:cs typeface="Seravek Light" charset="0"/>
              </a:endParaRPr>
            </a:p>
          </p:txBody>
        </p:sp>
        <p:sp>
          <p:nvSpPr>
            <p:cNvPr id="26" name="자유형 25"/>
            <p:cNvSpPr/>
            <p:nvPr/>
          </p:nvSpPr>
          <p:spPr>
            <a:xfrm rot="16200000" flipH="1">
              <a:off x="3831680" y="3835865"/>
              <a:ext cx="408584" cy="319560"/>
            </a:xfrm>
            <a:custGeom>
              <a:avLst/>
              <a:gdLst>
                <a:gd name="connsiteX0" fmla="*/ 252248 w 252248"/>
                <a:gd name="connsiteY0" fmla="*/ 0 h 441434"/>
                <a:gd name="connsiteX1" fmla="*/ 0 w 252248"/>
                <a:gd name="connsiteY1" fmla="*/ 0 h 441434"/>
                <a:gd name="connsiteX2" fmla="*/ 0 w 252248"/>
                <a:gd name="connsiteY2" fmla="*/ 441434 h 441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2248" h="441434">
                  <a:moveTo>
                    <a:pt x="252248" y="0"/>
                  </a:moveTo>
                  <a:lnTo>
                    <a:pt x="0" y="0"/>
                  </a:lnTo>
                  <a:lnTo>
                    <a:pt x="0" y="441434"/>
                  </a:lnTo>
                </a:path>
              </a:pathLst>
            </a:custGeom>
            <a:noFill/>
            <a:ln w="19050">
              <a:solidFill>
                <a:schemeClr val="accent2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4408037" y="2973233"/>
            <a:ext cx="7377354" cy="584775"/>
            <a:chOff x="4408037" y="2973233"/>
            <a:chExt cx="7377354" cy="584775"/>
          </a:xfrm>
        </p:grpSpPr>
        <p:sp>
          <p:nvSpPr>
            <p:cNvPr id="29" name="직사각형 28"/>
            <p:cNvSpPr/>
            <p:nvPr/>
          </p:nvSpPr>
          <p:spPr>
            <a:xfrm>
              <a:off x="4408037" y="3021178"/>
              <a:ext cx="3650243" cy="241311"/>
            </a:xfrm>
            <a:prstGeom prst="rect">
              <a:avLst/>
            </a:prstGeom>
            <a:noFill/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0" name="텍스트 상자 29"/>
            <p:cNvSpPr txBox="1"/>
            <p:nvPr/>
          </p:nvSpPr>
          <p:spPr>
            <a:xfrm>
              <a:off x="8117684" y="2973233"/>
              <a:ext cx="366770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ravek Light" charset="0"/>
                  <a:ea typeface="Seravek Light" charset="0"/>
                  <a:cs typeface="Seravek Light" charset="0"/>
                </a:rPr>
                <a:t>Conditional distribution</a:t>
              </a:r>
            </a:p>
            <a:p>
              <a:r>
                <a:rPr kumimoji="1"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ravek Light" charset="0"/>
                  <a:ea typeface="Seravek Light" charset="0"/>
                  <a:cs typeface="Seravek Light" charset="0"/>
                </a:rPr>
                <a:t>(satisfy a condition on another variable)</a:t>
              </a:r>
              <a:endParaRPr kumimoji="1"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eravek Light" charset="0"/>
                <a:ea typeface="Seravek Light" charset="0"/>
                <a:cs typeface="Seravek Light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45059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03  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542167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Charts for </a:t>
            </a:r>
            <a:r>
              <a:rPr lang="en-US" altLang="ko-KR" sz="2800" dirty="0">
                <a:solidFill>
                  <a:srgbClr val="C00000"/>
                </a:solidFill>
                <a:latin typeface="Seravek" charset="0"/>
                <a:ea typeface="Seravek" charset="0"/>
                <a:cs typeface="Seravek" charset="0"/>
              </a:rPr>
              <a:t>conditional distribution</a:t>
            </a:r>
            <a:endParaRPr lang="ko-KR" altLang="en-US" sz="2800" dirty="0">
              <a:solidFill>
                <a:srgbClr val="C00000"/>
              </a:solidFill>
              <a:latin typeface="Seravek" charset="0"/>
              <a:ea typeface="Seravek" charset="0"/>
              <a:cs typeface="Seravek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6935" y="1392565"/>
            <a:ext cx="5144676" cy="338310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20479" y="1436105"/>
            <a:ext cx="3729173" cy="3296021"/>
          </a:xfrm>
          <a:prstGeom prst="rect">
            <a:avLst/>
          </a:prstGeom>
        </p:spPr>
      </p:pic>
      <p:sp>
        <p:nvSpPr>
          <p:cNvPr id="32" name="텍스트 상자 31"/>
          <p:cNvSpPr txBox="1"/>
          <p:nvPr/>
        </p:nvSpPr>
        <p:spPr>
          <a:xfrm>
            <a:off x="1281339" y="4699981"/>
            <a:ext cx="10246417" cy="978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b="1" dirty="0">
                <a:latin typeface="Seravek Light" charset="0"/>
                <a:ea typeface="Seravek Light" charset="0"/>
                <a:cs typeface="Seravek Light" charset="0"/>
              </a:rPr>
              <a:t>The variables are </a:t>
            </a:r>
            <a:r>
              <a:rPr lang="en-US" altLang="ko-KR" b="1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independent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: “when the distribution of one variable tells us nothing about the distribution of the other variable”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91121" y="1402418"/>
            <a:ext cx="2773584" cy="3279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311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8582" y="2806938"/>
            <a:ext cx="5374836" cy="2146581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4635625" y="2371947"/>
            <a:ext cx="2694969" cy="4349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60000"/>
              </a:lnSpc>
            </a:pPr>
            <a:r>
              <a:rPr lang="en-US" altLang="ko-KR" sz="1600">
                <a:latin typeface="Helvetica" charset="0"/>
                <a:ea typeface="Helvetica" charset="0"/>
                <a:cs typeface="Helvetica" charset="0"/>
              </a:rPr>
              <a:t>Proportion of on-time </a:t>
            </a:r>
            <a:r>
              <a:rPr lang="en-US" altLang="ko-KR" sz="1600" dirty="0">
                <a:latin typeface="Helvetica" charset="0"/>
                <a:ea typeface="Helvetica" charset="0"/>
                <a:cs typeface="Helvetica" charset="0"/>
              </a:rPr>
              <a:t>flights</a:t>
            </a:r>
          </a:p>
        </p:txBody>
      </p:sp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03  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6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303249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Simpson’s Paradox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4481688" y="3725125"/>
            <a:ext cx="2573867" cy="1038578"/>
          </a:xfrm>
          <a:prstGeom prst="rect">
            <a:avLst/>
          </a:prstGeom>
          <a:solidFill>
            <a:srgbClr val="E0F2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8" name="텍스트 상자 17"/>
          <p:cNvSpPr txBox="1"/>
          <p:nvPr/>
        </p:nvSpPr>
        <p:spPr>
          <a:xfrm>
            <a:off x="1136286" y="989045"/>
            <a:ext cx="2845459" cy="9787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Two pilots, Moe and Jill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Who is the better pilot? </a:t>
            </a:r>
          </a:p>
        </p:txBody>
      </p:sp>
    </p:spTree>
    <p:extLst>
      <p:ext uri="{BB962C8B-B14F-4D97-AF65-F5344CB8AC3E}">
        <p14:creationId xmlns:p14="http://schemas.microsoft.com/office/powerpoint/2010/main" val="7241097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03  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303249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Simpson’s Paradox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08582" y="2806938"/>
            <a:ext cx="5374836" cy="2146581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4635625" y="2371947"/>
            <a:ext cx="2694969" cy="4349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60000"/>
              </a:lnSpc>
            </a:pPr>
            <a:r>
              <a:rPr lang="en-US" altLang="ko-KR" sz="1600">
                <a:latin typeface="Helvetica" charset="0"/>
                <a:ea typeface="Helvetica" charset="0"/>
                <a:cs typeface="Helvetica" charset="0"/>
              </a:rPr>
              <a:t>Proportion of on-time </a:t>
            </a:r>
            <a:r>
              <a:rPr lang="en-US" altLang="ko-KR" sz="1600" dirty="0">
                <a:latin typeface="Helvetica" charset="0"/>
                <a:ea typeface="Helvetica" charset="0"/>
                <a:cs typeface="Helvetica" charset="0"/>
              </a:rPr>
              <a:t>flights</a:t>
            </a:r>
          </a:p>
        </p:txBody>
      </p:sp>
      <p:sp>
        <p:nvSpPr>
          <p:cNvPr id="18" name="텍스트 상자 17"/>
          <p:cNvSpPr txBox="1"/>
          <p:nvPr/>
        </p:nvSpPr>
        <p:spPr>
          <a:xfrm>
            <a:off x="1136286" y="989045"/>
            <a:ext cx="6126870" cy="55584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Two pilots, Moe and Jill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Who is the better pilot? 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Now who is the better pilot?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sz="2000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Don’t average over things </a:t>
            </a:r>
            <a:r>
              <a:rPr lang="en-US" altLang="ko-KR" i="1" dirty="0">
                <a:latin typeface="Seravek Light" charset="0"/>
                <a:ea typeface="Seravek Light" charset="0"/>
                <a:cs typeface="Seravek Light" charset="0"/>
              </a:rPr>
              <a:t>unfairly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i="1" dirty="0">
                <a:latin typeface="Seravek Light" charset="0"/>
                <a:ea typeface="Seravek Light" charset="0"/>
                <a:cs typeface="Seravek Light" charset="0"/>
              </a:rPr>
              <a:t>Different 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numbers in </a:t>
            </a:r>
            <a:r>
              <a:rPr lang="en-US" altLang="ko-KR" i="1" dirty="0">
                <a:latin typeface="Seravek Light" charset="0"/>
                <a:ea typeface="Seravek Light" charset="0"/>
                <a:cs typeface="Seravek Light" charset="0"/>
              </a:rPr>
              <a:t>different 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categories for Day and Night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i="1" dirty="0">
                <a:latin typeface="Seravek Light" charset="0"/>
                <a:ea typeface="Seravek Light" charset="0"/>
                <a:cs typeface="Seravek Light" charset="0"/>
              </a:rPr>
              <a:t>Unfair 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to average across categories </a:t>
            </a:r>
          </a:p>
        </p:txBody>
      </p:sp>
    </p:spTree>
    <p:extLst>
      <p:ext uri="{BB962C8B-B14F-4D97-AF65-F5344CB8AC3E}">
        <p14:creationId xmlns:p14="http://schemas.microsoft.com/office/powerpoint/2010/main" val="844379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03  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100059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Quiz!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47022AD-40D9-8B4B-B86E-380E14AC8AB5}"/>
              </a:ext>
            </a:extLst>
          </p:cNvPr>
          <p:cNvSpPr/>
          <p:nvPr/>
        </p:nvSpPr>
        <p:spPr>
          <a:xfrm>
            <a:off x="3953618" y="2987689"/>
            <a:ext cx="399429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ore-KR" dirty="0">
                <a:latin typeface="Seravek Light" panose="020B0503040000020004" pitchFamily="34" charset="0"/>
                <a:hlinkClick r:id="rId6"/>
              </a:rPr>
              <a:t>https://forms.gle/EfaKsAcCBDUfku3x6</a:t>
            </a:r>
            <a:endParaRPr lang="en" altLang="ko-Kore-KR" dirty="0">
              <a:latin typeface="Seravek Light" panose="020B0503040000020004" pitchFamily="34" charset="0"/>
            </a:endParaRPr>
          </a:p>
          <a:p>
            <a:endParaRPr lang="ko-Kore-KR" altLang="en-US" dirty="0">
              <a:latin typeface="Seravek Light" panose="020B050304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1616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03  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52164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Histograms for quantitative data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06B25E8F-2C9E-304E-8EF1-3E8ACDD31D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2937349"/>
              </p:ext>
            </p:extLst>
          </p:nvPr>
        </p:nvGraphicFramePr>
        <p:xfrm>
          <a:off x="1037651" y="1423197"/>
          <a:ext cx="3532862" cy="310982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09670">
                  <a:extLst>
                    <a:ext uri="{9D8B030D-6E8A-4147-A177-3AD203B41FA5}">
                      <a16:colId xmlns:a16="http://schemas.microsoft.com/office/drawing/2014/main" val="1615681489"/>
                    </a:ext>
                  </a:extLst>
                </a:gridCol>
                <a:gridCol w="1403429">
                  <a:extLst>
                    <a:ext uri="{9D8B030D-6E8A-4147-A177-3AD203B41FA5}">
                      <a16:colId xmlns:a16="http://schemas.microsoft.com/office/drawing/2014/main" val="1203944923"/>
                    </a:ext>
                  </a:extLst>
                </a:gridCol>
                <a:gridCol w="1319763">
                  <a:extLst>
                    <a:ext uri="{9D8B030D-6E8A-4147-A177-3AD203B41FA5}">
                      <a16:colId xmlns:a16="http://schemas.microsoft.com/office/drawing/2014/main" val="3891114045"/>
                    </a:ext>
                  </a:extLst>
                </a:gridCol>
              </a:tblGrid>
              <a:tr h="254904"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100" b="0" i="0" u="none" strike="noStrike">
                          <a:effectLst/>
                          <a:latin typeface="Seravek Light" panose="020B0503040000020004" pitchFamily="34" charset="0"/>
                        </a:rPr>
                        <a:t>sleep_hours_last_night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100" b="0" i="0" u="none" strike="noStrike" dirty="0" err="1">
                          <a:effectLst/>
                          <a:latin typeface="Seravek Light" panose="020B0503040000020004" pitchFamily="34" charset="0"/>
                        </a:rPr>
                        <a:t>sleep_hours_average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22096414"/>
                  </a:ext>
                </a:extLst>
              </a:tr>
              <a:tr h="203923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100" b="0" i="0" u="none" strike="noStrike">
                          <a:effectLst/>
                          <a:latin typeface="Seravek Light" panose="020B0503040000020004" pitchFamily="34" charset="0"/>
                        </a:rPr>
                        <a:t>Indiv 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effectLst/>
                          <a:latin typeface="Seravek Light" panose="020B0503040000020004" pitchFamily="34" charset="0"/>
                        </a:rPr>
                        <a:t>7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effectLst/>
                          <a:latin typeface="Seravek Light" panose="020B0503040000020004" pitchFamily="34" charset="0"/>
                        </a:rPr>
                        <a:t>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45903571"/>
                  </a:ext>
                </a:extLst>
              </a:tr>
              <a:tr h="203923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100" b="0" i="0" u="none" strike="noStrike">
                          <a:effectLst/>
                          <a:latin typeface="Seravek Light" panose="020B0503040000020004" pitchFamily="34" charset="0"/>
                        </a:rPr>
                        <a:t>Indiv 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effectLst/>
                          <a:latin typeface="Seravek Light" panose="020B0503040000020004" pitchFamily="34" charset="0"/>
                        </a:rPr>
                        <a:t>5.5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effectLst/>
                          <a:latin typeface="Seravek Light" panose="020B0503040000020004" pitchFamily="34" charset="0"/>
                        </a:rPr>
                        <a:t>6.5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3688582"/>
                  </a:ext>
                </a:extLst>
              </a:tr>
              <a:tr h="203923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100" b="0" i="0" u="none" strike="noStrike">
                          <a:effectLst/>
                          <a:latin typeface="Seravek Light" panose="020B0503040000020004" pitchFamily="34" charset="0"/>
                        </a:rPr>
                        <a:t>Indiv 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effectLst/>
                          <a:latin typeface="Seravek Light" panose="020B0503040000020004" pitchFamily="34" charset="0"/>
                        </a:rPr>
                        <a:t>9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effectLst/>
                          <a:latin typeface="Seravek Light" panose="020B0503040000020004" pitchFamily="34" charset="0"/>
                        </a:rPr>
                        <a:t>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871539488"/>
                  </a:ext>
                </a:extLst>
              </a:tr>
              <a:tr h="203923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100" b="0" i="0" u="none" strike="noStrike">
                          <a:effectLst/>
                          <a:latin typeface="Seravek Light" panose="020B0503040000020004" pitchFamily="34" charset="0"/>
                        </a:rPr>
                        <a:t>Indiv 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effectLst/>
                          <a:latin typeface="Seravek Light" panose="020B0503040000020004" pitchFamily="34" charset="0"/>
                        </a:rPr>
                        <a:t>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effectLst/>
                          <a:latin typeface="Seravek Light" panose="020B0503040000020004" pitchFamily="34" charset="0"/>
                        </a:rPr>
                        <a:t>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28948626"/>
                  </a:ext>
                </a:extLst>
              </a:tr>
              <a:tr h="203923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100" b="0" i="0" u="none" strike="noStrike">
                          <a:effectLst/>
                          <a:latin typeface="Seravek Light" panose="020B0503040000020004" pitchFamily="34" charset="0"/>
                        </a:rPr>
                        <a:t>Indiv 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effectLst/>
                          <a:latin typeface="Seravek Light" panose="020B0503040000020004" pitchFamily="34" charset="0"/>
                        </a:rPr>
                        <a:t>5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effectLst/>
                          <a:latin typeface="Seravek Light" panose="020B0503040000020004" pitchFamily="34" charset="0"/>
                        </a:rPr>
                        <a:t>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61002228"/>
                  </a:ext>
                </a:extLst>
              </a:tr>
              <a:tr h="203923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100" b="0" i="0" u="none" strike="noStrike">
                          <a:effectLst/>
                          <a:latin typeface="Seravek Light" panose="020B0503040000020004" pitchFamily="34" charset="0"/>
                        </a:rPr>
                        <a:t>Indiv 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effectLst/>
                          <a:latin typeface="Seravek Light" panose="020B0503040000020004" pitchFamily="34" charset="0"/>
                        </a:rPr>
                        <a:t>7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effectLst/>
                          <a:latin typeface="Seravek Light" panose="020B0503040000020004" pitchFamily="34" charset="0"/>
                        </a:rPr>
                        <a:t>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24700010"/>
                  </a:ext>
                </a:extLst>
              </a:tr>
              <a:tr h="203923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100" b="0" i="0" u="none" strike="noStrike">
                          <a:effectLst/>
                          <a:latin typeface="Seravek Light" panose="020B0503040000020004" pitchFamily="34" charset="0"/>
                        </a:rPr>
                        <a:t>Indiv 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effectLst/>
                          <a:latin typeface="Seravek Light" panose="020B0503040000020004" pitchFamily="34" charset="0"/>
                        </a:rPr>
                        <a:t>8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effectLst/>
                          <a:latin typeface="Seravek Light" panose="020B0503040000020004" pitchFamily="34" charset="0"/>
                        </a:rPr>
                        <a:t>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85930454"/>
                  </a:ext>
                </a:extLst>
              </a:tr>
              <a:tr h="203923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100" b="0" i="0" u="none" strike="noStrike">
                          <a:effectLst/>
                          <a:latin typeface="Seravek Light" panose="020B0503040000020004" pitchFamily="34" charset="0"/>
                        </a:rPr>
                        <a:t>Indiv 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effectLst/>
                          <a:latin typeface="Seravek Light" panose="020B0503040000020004" pitchFamily="34" charset="0"/>
                        </a:rPr>
                        <a:t>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effectLst/>
                          <a:latin typeface="Seravek Light" panose="020B0503040000020004" pitchFamily="34" charset="0"/>
                        </a:rPr>
                        <a:t>8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03651541"/>
                  </a:ext>
                </a:extLst>
              </a:tr>
              <a:tr h="203923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100" b="0" i="0" u="none" strike="noStrike" dirty="0" err="1">
                          <a:effectLst/>
                          <a:latin typeface="Seravek Light" panose="020B0503040000020004" pitchFamily="34" charset="0"/>
                        </a:rPr>
                        <a:t>Indiv</a:t>
                      </a:r>
                      <a:r>
                        <a:rPr lang="en-US" sz="1100" b="0" i="0" u="none" strike="noStrike" dirty="0">
                          <a:effectLst/>
                          <a:latin typeface="Seravek Light" panose="020B0503040000020004" pitchFamily="34" charset="0"/>
                        </a:rPr>
                        <a:t> 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effectLst/>
                          <a:latin typeface="Seravek Light" panose="020B0503040000020004" pitchFamily="34" charset="0"/>
                        </a:rPr>
                        <a:t>8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effectLst/>
                          <a:latin typeface="Seravek Light" panose="020B0503040000020004" pitchFamily="34" charset="0"/>
                        </a:rPr>
                        <a:t>10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65400242"/>
                  </a:ext>
                </a:extLst>
              </a:tr>
              <a:tr h="203923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100" b="0" i="0" u="none" strike="noStrike">
                          <a:effectLst/>
                          <a:latin typeface="Seravek Light" panose="020B0503040000020004" pitchFamily="34" charset="0"/>
                        </a:rPr>
                        <a:t>Indiv 10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effectLst/>
                          <a:latin typeface="Seravek Light" panose="020B0503040000020004" pitchFamily="34" charset="0"/>
                        </a:rPr>
                        <a:t>10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effectLst/>
                          <a:latin typeface="Seravek Light" panose="020B0503040000020004" pitchFamily="34" charset="0"/>
                        </a:rPr>
                        <a:t>9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25528231"/>
                  </a:ext>
                </a:extLst>
              </a:tr>
              <a:tr h="203923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100" b="0" i="0" u="none" strike="noStrike">
                          <a:effectLst/>
                          <a:latin typeface="Seravek Light" panose="020B0503040000020004" pitchFamily="34" charset="0"/>
                        </a:rPr>
                        <a:t>Indiv 11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effectLst/>
                          <a:latin typeface="Seravek Light" panose="020B0503040000020004" pitchFamily="34" charset="0"/>
                        </a:rPr>
                        <a:t>6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effectLst/>
                          <a:latin typeface="Seravek Light" panose="020B0503040000020004" pitchFamily="34" charset="0"/>
                        </a:rPr>
                        <a:t>7.5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93594574"/>
                  </a:ext>
                </a:extLst>
              </a:tr>
              <a:tr h="203923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100" b="0" i="0" u="none" strike="noStrike">
                          <a:effectLst/>
                          <a:latin typeface="Seravek Light" panose="020B0503040000020004" pitchFamily="34" charset="0"/>
                        </a:rPr>
                        <a:t>Indiv 12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effectLst/>
                          <a:latin typeface="Seravek Light" panose="020B0503040000020004" pitchFamily="34" charset="0"/>
                        </a:rPr>
                        <a:t>7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effectLst/>
                          <a:latin typeface="Seravek Light" panose="020B0503040000020004" pitchFamily="34" charset="0"/>
                        </a:rPr>
                        <a:t>9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13686089"/>
                  </a:ext>
                </a:extLst>
              </a:tr>
              <a:tr h="203923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100" b="0" i="0" u="none" strike="noStrike">
                          <a:effectLst/>
                          <a:latin typeface="Seravek Light" panose="020B0503040000020004" pitchFamily="34" charset="0"/>
                        </a:rPr>
                        <a:t>Indiv 13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effectLst/>
                          <a:latin typeface="Seravek Light" panose="020B0503040000020004" pitchFamily="34" charset="0"/>
                        </a:rPr>
                        <a:t>6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effectLst/>
                          <a:latin typeface="Seravek Light" panose="020B0503040000020004" pitchFamily="34" charset="0"/>
                        </a:rPr>
                        <a:t>8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179520260"/>
                  </a:ext>
                </a:extLst>
              </a:tr>
              <a:tr h="203923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100" b="0" i="0" u="none" strike="noStrike">
                          <a:effectLst/>
                          <a:latin typeface="Seravek Light" panose="020B0503040000020004" pitchFamily="34" charset="0"/>
                        </a:rPr>
                        <a:t>Indiv 14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effectLst/>
                          <a:latin typeface="Seravek Light" panose="020B0503040000020004" pitchFamily="34" charset="0"/>
                        </a:rPr>
                        <a:t>5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effectLst/>
                          <a:latin typeface="Seravek Light" panose="020B0503040000020004" pitchFamily="34" charset="0"/>
                        </a:rPr>
                        <a:t>8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01385053"/>
                  </a:ext>
                </a:extLst>
              </a:tr>
            </a:tbl>
          </a:graphicData>
        </a:graphic>
      </p:graphicFrame>
      <p:pic>
        <p:nvPicPr>
          <p:cNvPr id="16" name="그림 15">
            <a:extLst>
              <a:ext uri="{FF2B5EF4-FFF2-40B4-BE49-F238E27FC236}">
                <a16:creationId xmlns:a16="http://schemas.microsoft.com/office/drawing/2014/main" id="{E79ACF18-B514-7447-B005-F4C9F3A908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10217" y="1882044"/>
            <a:ext cx="6018564" cy="2384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073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03  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30994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Stem/leaf, dot plot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4875482" y="1136447"/>
            <a:ext cx="2738373" cy="2694843"/>
            <a:chOff x="4518264" y="1136447"/>
            <a:chExt cx="2738373" cy="2694843"/>
          </a:xfrm>
        </p:grpSpPr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518264" y="1505779"/>
              <a:ext cx="2738373" cy="2325511"/>
            </a:xfrm>
            <a:prstGeom prst="rect">
              <a:avLst/>
            </a:prstGeom>
          </p:spPr>
        </p:pic>
        <p:sp>
          <p:nvSpPr>
            <p:cNvPr id="16" name="직사각형 15"/>
            <p:cNvSpPr/>
            <p:nvPr/>
          </p:nvSpPr>
          <p:spPr>
            <a:xfrm>
              <a:off x="4819961" y="1136447"/>
              <a:ext cx="222528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600" dirty="0">
                  <a:latin typeface="Helvetica" charset="0"/>
                  <a:ea typeface="Helvetica" charset="0"/>
                  <a:cs typeface="Helvetica" charset="0"/>
                </a:rPr>
                <a:t>Stem-and-leaf display </a:t>
              </a: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811707" y="1148133"/>
            <a:ext cx="3792003" cy="3040802"/>
            <a:chOff x="576797" y="1136447"/>
            <a:chExt cx="3792003" cy="3040802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76797" y="1505779"/>
              <a:ext cx="3792003" cy="2671470"/>
            </a:xfrm>
            <a:prstGeom prst="rect">
              <a:avLst/>
            </a:prstGeom>
          </p:spPr>
        </p:pic>
        <p:sp>
          <p:nvSpPr>
            <p:cNvPr id="17" name="직사각형 16"/>
            <p:cNvSpPr/>
            <p:nvPr/>
          </p:nvSpPr>
          <p:spPr>
            <a:xfrm>
              <a:off x="1906745" y="1136447"/>
              <a:ext cx="111921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600" dirty="0">
                  <a:latin typeface="Helvetica" charset="0"/>
                  <a:ea typeface="Helvetica" charset="0"/>
                  <a:cs typeface="Helvetica" charset="0"/>
                </a:rPr>
                <a:t>Histogram</a:t>
              </a:r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8157399" y="1136447"/>
            <a:ext cx="2939581" cy="4890533"/>
            <a:chOff x="7750996" y="1136447"/>
            <a:chExt cx="2939581" cy="4890533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750996" y="1342476"/>
              <a:ext cx="2939581" cy="4684504"/>
            </a:xfrm>
            <a:prstGeom prst="rect">
              <a:avLst/>
            </a:prstGeom>
          </p:spPr>
        </p:pic>
        <p:sp>
          <p:nvSpPr>
            <p:cNvPr id="19" name="직사각형 18"/>
            <p:cNvSpPr/>
            <p:nvPr/>
          </p:nvSpPr>
          <p:spPr>
            <a:xfrm>
              <a:off x="9109671" y="1136447"/>
              <a:ext cx="93647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600">
                  <a:latin typeface="Helvetica" charset="0"/>
                  <a:ea typeface="Helvetica" charset="0"/>
                  <a:cs typeface="Helvetica" charset="0"/>
                </a:rPr>
                <a:t>Dotplots</a:t>
              </a:r>
              <a:endParaRPr lang="en-US" altLang="ko-KR" sz="1600" dirty="0">
                <a:latin typeface="Helvetica" charset="0"/>
                <a:ea typeface="Helvetica" charset="0"/>
                <a:cs typeface="Helvetica" charset="0"/>
              </a:endParaRPr>
            </a:p>
          </p:txBody>
        </p:sp>
      </p:grpSp>
      <p:pic>
        <p:nvPicPr>
          <p:cNvPr id="23" name="그림 2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83848" y="1608387"/>
            <a:ext cx="1722678" cy="2076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748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03  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11112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Shape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16616" y="1939381"/>
            <a:ext cx="8758767" cy="2668542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216491" y="5875882"/>
            <a:ext cx="951453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Seravek Light" charset="0"/>
                <a:ea typeface="Seravek Light" charset="0"/>
                <a:cs typeface="Seravek Light" charset="0"/>
                <a:hlinkClick r:id="rId7"/>
              </a:rPr>
              <a:t>http://researchhubs.com/post/ai/data-analysis-and-statistical-inference/visualizing-numerical-data.html</a:t>
            </a:r>
            <a:endParaRPr lang="en-US" altLang="ko-KR" sz="1400" dirty="0">
              <a:latin typeface="Seravek Light" charset="0"/>
              <a:ea typeface="Seravek Light" charset="0"/>
              <a:cs typeface="Seravek Light" charset="0"/>
            </a:endParaRPr>
          </a:p>
          <a:p>
            <a:endParaRPr lang="ko-KR" altLang="en-US" sz="14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3" name="텍스트 상자 22"/>
          <p:cNvSpPr txBox="1"/>
          <p:nvPr/>
        </p:nvSpPr>
        <p:spPr>
          <a:xfrm>
            <a:off x="1136286" y="989045"/>
            <a:ext cx="1225015" cy="4928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Modes?</a:t>
            </a:r>
          </a:p>
        </p:txBody>
      </p:sp>
    </p:spTree>
    <p:extLst>
      <p:ext uri="{BB962C8B-B14F-4D97-AF65-F5344CB8AC3E}">
        <p14:creationId xmlns:p14="http://schemas.microsoft.com/office/powerpoint/2010/main" val="1521807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03  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11112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Shape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16491" y="5875882"/>
            <a:ext cx="951453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Seravek Light" charset="0"/>
                <a:ea typeface="Seravek Light" charset="0"/>
                <a:cs typeface="Seravek Light" charset="0"/>
                <a:hlinkClick r:id="rId6"/>
              </a:rPr>
              <a:t>http://researchhubs.com/post/ai/data-analysis-and-statistical-inference/visualizing-numerical-data.html</a:t>
            </a:r>
            <a:endParaRPr lang="en-US" altLang="ko-KR" sz="1400" dirty="0">
              <a:latin typeface="Seravek Light" charset="0"/>
              <a:ea typeface="Seravek Light" charset="0"/>
              <a:cs typeface="Seravek Light" charset="0"/>
            </a:endParaRPr>
          </a:p>
          <a:p>
            <a:endParaRPr lang="ko-KR" altLang="en-US" sz="14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3" name="텍스트 상자 22"/>
          <p:cNvSpPr txBox="1"/>
          <p:nvPr/>
        </p:nvSpPr>
        <p:spPr>
          <a:xfrm>
            <a:off x="1136286" y="989045"/>
            <a:ext cx="1622560" cy="9787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Modes?</a:t>
            </a:r>
          </a:p>
          <a:p>
            <a:pPr marL="285750" indent="-285750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Symmetric?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20144" y="2087613"/>
            <a:ext cx="8751711" cy="3102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178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03  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121142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Center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3" name="텍스트 상자 12"/>
          <p:cNvSpPr txBox="1"/>
          <p:nvPr/>
        </p:nvSpPr>
        <p:spPr>
          <a:xfrm>
            <a:off x="1136286" y="989045"/>
            <a:ext cx="1192955" cy="4928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60000"/>
              </a:lnSpc>
              <a:buFont typeface="Arial" charset="0"/>
              <a:buChar char="•"/>
            </a:pPr>
            <a:r>
              <a:rPr lang="en-US" altLang="ko-KR" b="1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Median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16075" y="1638475"/>
            <a:ext cx="8378358" cy="3429212"/>
          </a:xfrm>
          <a:prstGeom prst="rect">
            <a:avLst/>
          </a:prstGeom>
        </p:spPr>
      </p:pic>
      <p:sp>
        <p:nvSpPr>
          <p:cNvPr id="14" name="텍스트 상자 13"/>
          <p:cNvSpPr txBox="1"/>
          <p:nvPr/>
        </p:nvSpPr>
        <p:spPr>
          <a:xfrm>
            <a:off x="6475027" y="3207991"/>
            <a:ext cx="5278496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kumimoji="1" lang="en-US" altLang="ko-KR" dirty="0">
                <a:latin typeface="Seravek Light" charset="0"/>
                <a:ea typeface="Seravek Light" charset="0"/>
                <a:cs typeface="Seravek Light" charset="0"/>
              </a:rPr>
              <a:t>176 earthquakes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kumimoji="1" lang="en-US" altLang="ko-KR" dirty="0">
                <a:latin typeface="Seravek Light" charset="0"/>
                <a:ea typeface="Seravek Light" charset="0"/>
                <a:cs typeface="Seravek Light" charset="0"/>
              </a:rPr>
              <a:t>Median: (176+1)/2 = 88.5</a:t>
            </a:r>
            <a:r>
              <a:rPr kumimoji="1" lang="en-US" altLang="ko-KR" baseline="30000" dirty="0">
                <a:latin typeface="Seravek Light" charset="0"/>
                <a:ea typeface="Seravek Light" charset="0"/>
                <a:cs typeface="Seravek Light" charset="0"/>
              </a:rPr>
              <a:t>th </a:t>
            </a:r>
            <a:r>
              <a:rPr kumimoji="1" lang="en-US" altLang="ko-KR" dirty="0">
                <a:latin typeface="Seravek Light" charset="0"/>
                <a:ea typeface="Seravek Light" charset="0"/>
                <a:cs typeface="Seravek Light" charset="0"/>
              </a:rPr>
              <a:t>value in the sorted data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kumimoji="1" lang="en-US" altLang="ko-KR" dirty="0">
                <a:latin typeface="Seravek Light" charset="0"/>
                <a:ea typeface="Seravek Light" charset="0"/>
                <a:cs typeface="Seravek Light" charset="0"/>
              </a:rPr>
              <a:t>“.5” = average of the two values (88</a:t>
            </a:r>
            <a:r>
              <a:rPr kumimoji="1" lang="en-US" altLang="ko-KR" baseline="30000" dirty="0">
                <a:latin typeface="Seravek Light" charset="0"/>
                <a:ea typeface="Seravek Light" charset="0"/>
                <a:cs typeface="Seravek Light" charset="0"/>
              </a:rPr>
              <a:t>th</a:t>
            </a:r>
            <a:r>
              <a:rPr kumimoji="1" lang="en-US" altLang="ko-KR" dirty="0">
                <a:latin typeface="Seravek Light" charset="0"/>
                <a:ea typeface="Seravek Light" charset="0"/>
                <a:cs typeface="Seravek Light" charset="0"/>
              </a:rPr>
              <a:t> and 89</a:t>
            </a:r>
            <a:r>
              <a:rPr kumimoji="1" lang="en-US" altLang="ko-KR" baseline="30000" dirty="0">
                <a:latin typeface="Seravek Light" charset="0"/>
                <a:ea typeface="Seravek Light" charset="0"/>
                <a:cs typeface="Seravek Light" charset="0"/>
              </a:rPr>
              <a:t>th</a:t>
            </a:r>
            <a:r>
              <a:rPr kumimoji="1" lang="en-US" altLang="ko-KR" dirty="0">
                <a:latin typeface="Seravek Light" charset="0"/>
                <a:ea typeface="Seravek Light" charset="0"/>
                <a:cs typeface="Seravek Light" charset="0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kumimoji="1"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kumimoji="1" lang="en-US" altLang="ko-KR" dirty="0">
                <a:latin typeface="Seravek Light" charset="0"/>
                <a:ea typeface="Seravek Light" charset="0"/>
                <a:cs typeface="Seravek Light" charset="0"/>
              </a:rPr>
              <a:t>If there was 221 earthquakes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kumimoji="1" lang="en-US" altLang="ko-KR" dirty="0">
                <a:latin typeface="Seravek Light" charset="0"/>
                <a:ea typeface="Seravek Light" charset="0"/>
                <a:cs typeface="Seravek Light" charset="0"/>
              </a:rPr>
              <a:t>Median: (221+1)/2 = 111</a:t>
            </a:r>
            <a:r>
              <a:rPr kumimoji="1" lang="en-US" altLang="ko-KR" baseline="30000" dirty="0">
                <a:latin typeface="Seravek Light" charset="0"/>
                <a:ea typeface="Seravek Light" charset="0"/>
                <a:cs typeface="Seravek Light" charset="0"/>
              </a:rPr>
              <a:t>th</a:t>
            </a:r>
            <a:r>
              <a:rPr kumimoji="1" lang="en-US" altLang="ko-KR" dirty="0">
                <a:latin typeface="Seravek Light" charset="0"/>
                <a:ea typeface="Seravek Light" charset="0"/>
                <a:cs typeface="Seravek Light" charset="0"/>
              </a:rPr>
              <a:t> value in the sorted data</a:t>
            </a:r>
          </a:p>
        </p:txBody>
      </p:sp>
    </p:spTree>
    <p:extLst>
      <p:ext uri="{BB962C8B-B14F-4D97-AF65-F5344CB8AC3E}">
        <p14:creationId xmlns:p14="http://schemas.microsoft.com/office/powerpoint/2010/main" val="1944550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54117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69202" y="116699"/>
            <a:ext cx="288405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latin typeface="Seravek Light" charset="0"/>
                <a:ea typeface="Seravek Light" charset="0"/>
                <a:cs typeface="Seravek Light" charset="0"/>
              </a:rPr>
              <a:t>GBME </a:t>
            </a:r>
            <a:r>
              <a:rPr lang="ko-KR" altLang="en-US" sz="1600" dirty="0">
                <a:latin typeface="Seravek Light" charset="0"/>
                <a:ea typeface="Seravek Light" charset="0"/>
                <a:cs typeface="Seravek Light" charset="0"/>
              </a:rPr>
              <a:t>Probability and </a:t>
            </a:r>
            <a:r>
              <a:rPr lang="ko-KR" altLang="en-US" sz="1600" dirty="0" err="1">
                <a:latin typeface="Seravek Light" charset="0"/>
                <a:ea typeface="Seravek Light" charset="0"/>
                <a:cs typeface="Seravek Light" charset="0"/>
              </a:rPr>
              <a:t>Statistics</a:t>
            </a:r>
            <a:endParaRPr lang="ko-KR" altLang="en-US" sz="16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782467" y="102769"/>
            <a:ext cx="230150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600" dirty="0">
                <a:latin typeface="Seravek Light" charset="0"/>
                <a:ea typeface="Seravek Light" charset="0"/>
                <a:cs typeface="Seravek Light" charset="0"/>
              </a:rPr>
              <a:t>Lecture 03</a:t>
            </a:r>
            <a:endParaRPr lang="ko-KR" altLang="en-US" sz="16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695953" y="2120740"/>
            <a:ext cx="4800097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800" dirty="0">
                <a:solidFill>
                  <a:schemeClr val="accent6">
                    <a:lumMod val="75000"/>
                  </a:schemeClr>
                </a:solidFill>
                <a:latin typeface="Seravek Light" charset="0"/>
                <a:ea typeface="Seravek Light" charset="0"/>
                <a:cs typeface="Seravek Light" charset="0"/>
              </a:rPr>
              <a:t>Lecture 03</a:t>
            </a:r>
            <a:endParaRPr lang="en-US" altLang="ko-KR" sz="4800" dirty="0">
              <a:latin typeface="Seravek Light" charset="0"/>
              <a:ea typeface="Seravek Light" charset="0"/>
              <a:cs typeface="Seravek Light" charset="0"/>
            </a:endParaRPr>
          </a:p>
          <a:p>
            <a:pPr algn="ctr"/>
            <a:r>
              <a:rPr lang="en-US" altLang="ko-KR" sz="4800" dirty="0">
                <a:latin typeface="Seravek Light" charset="0"/>
                <a:ea typeface="Seravek Light" charset="0"/>
                <a:cs typeface="Seravek Light" charset="0"/>
              </a:rPr>
              <a:t>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20555252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03  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12378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Spread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3" name="텍스트 상자 12"/>
          <p:cNvSpPr txBox="1"/>
          <p:nvPr/>
        </p:nvSpPr>
        <p:spPr>
          <a:xfrm>
            <a:off x="1136286" y="989045"/>
            <a:ext cx="647600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60000"/>
              </a:lnSpc>
              <a:buFont typeface="Arial" charset="0"/>
              <a:buChar char="•"/>
            </a:pPr>
            <a:r>
              <a:rPr lang="en-US" altLang="ko-KR" b="1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Range</a:t>
            </a:r>
          </a:p>
          <a:p>
            <a:pPr marL="742950" lvl="1" indent="-285750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Range = max </a:t>
            </a:r>
            <a:r>
              <a:rPr lang="mr-IN" altLang="ko-KR" dirty="0">
                <a:latin typeface="Seravek Light" charset="0"/>
                <a:ea typeface="Seravek Light" charset="0"/>
                <a:cs typeface="Seravek Light" charset="0"/>
              </a:rPr>
              <a:t>–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 min</a:t>
            </a:r>
          </a:p>
          <a:p>
            <a:pPr marL="285750" indent="-285750">
              <a:lnSpc>
                <a:spcPct val="160000"/>
              </a:lnSpc>
              <a:buFont typeface="Arial" charset="0"/>
              <a:buChar char="•"/>
            </a:pPr>
            <a:r>
              <a:rPr lang="en-US" altLang="ko-KR" b="1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Interquartile range</a:t>
            </a:r>
          </a:p>
          <a:p>
            <a:pPr marL="742950" lvl="1" indent="-285750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Interquartile range (IQR) = upper quartile </a:t>
            </a:r>
            <a:r>
              <a:rPr lang="mr-IN" altLang="ko-KR" dirty="0">
                <a:latin typeface="Seravek Light" charset="0"/>
                <a:ea typeface="Seravek Light" charset="0"/>
                <a:cs typeface="Seravek Light" charset="0"/>
              </a:rPr>
              <a:t>–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 lower quartile</a:t>
            </a:r>
          </a:p>
          <a:p>
            <a:pPr marL="742950" lvl="1" indent="-285750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40019" y="1454782"/>
            <a:ext cx="4308828" cy="3751215"/>
          </a:xfrm>
          <a:prstGeom prst="rect">
            <a:avLst/>
          </a:prstGeom>
        </p:spPr>
      </p:pic>
      <p:sp>
        <p:nvSpPr>
          <p:cNvPr id="15" name="텍스트 상자 14"/>
          <p:cNvSpPr txBox="1"/>
          <p:nvPr/>
        </p:nvSpPr>
        <p:spPr>
          <a:xfrm>
            <a:off x="10274642" y="1454782"/>
            <a:ext cx="636713" cy="4928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60000"/>
              </a:lnSpc>
            </a:pPr>
            <a:r>
              <a:rPr lang="en-US" altLang="ko-KR" b="1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50%</a:t>
            </a: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4329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03  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562686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Boxplots and 5-Number Summaries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566215" y="1429671"/>
            <a:ext cx="5277137" cy="3378341"/>
            <a:chOff x="566215" y="1429671"/>
            <a:chExt cx="5277137" cy="3378341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66215" y="1881431"/>
              <a:ext cx="5277137" cy="2926581"/>
            </a:xfrm>
            <a:prstGeom prst="rect">
              <a:avLst/>
            </a:prstGeom>
          </p:spPr>
        </p:pic>
        <p:sp>
          <p:nvSpPr>
            <p:cNvPr id="14" name="텍스트 상자 13"/>
            <p:cNvSpPr txBox="1"/>
            <p:nvPr/>
          </p:nvSpPr>
          <p:spPr>
            <a:xfrm>
              <a:off x="1329932" y="1429671"/>
              <a:ext cx="41588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dirty="0">
                  <a:latin typeface="Seravek Light" charset="0"/>
                  <a:ea typeface="Seravek Light" charset="0"/>
                  <a:cs typeface="Seravek Light" charset="0"/>
                </a:rPr>
                <a:t>My heart rate data for a week (7/10-7/14)</a:t>
              </a:r>
              <a:endParaRPr kumimoji="1" lang="ko-KR" altLang="en-US" dirty="0">
                <a:latin typeface="Seravek Light" charset="0"/>
                <a:ea typeface="Seravek Light" charset="0"/>
                <a:cs typeface="Seravek Light" charset="0"/>
              </a:endParaRPr>
            </a:p>
          </p:txBody>
        </p:sp>
      </p:grpSp>
      <p:pic>
        <p:nvPicPr>
          <p:cNvPr id="17" name="그림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16501" y="729789"/>
            <a:ext cx="1658254" cy="5162132"/>
          </a:xfrm>
          <a:prstGeom prst="rect">
            <a:avLst/>
          </a:prstGeom>
        </p:spPr>
      </p:pic>
      <p:grpSp>
        <p:nvGrpSpPr>
          <p:cNvPr id="40" name="그룹 39"/>
          <p:cNvGrpSpPr/>
          <p:nvPr/>
        </p:nvGrpSpPr>
        <p:grpSpPr>
          <a:xfrm>
            <a:off x="7741728" y="906452"/>
            <a:ext cx="1538791" cy="369332"/>
            <a:chOff x="7707861" y="906452"/>
            <a:chExt cx="1538791" cy="369332"/>
          </a:xfrm>
        </p:grpSpPr>
        <p:sp>
          <p:nvSpPr>
            <p:cNvPr id="24" name="텍스트 상자 23"/>
            <p:cNvSpPr txBox="1"/>
            <p:nvPr/>
          </p:nvSpPr>
          <p:spPr>
            <a:xfrm>
              <a:off x="8001055" y="906452"/>
              <a:ext cx="12455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dirty="0">
                  <a:solidFill>
                    <a:srgbClr val="C00000"/>
                  </a:solidFill>
                  <a:latin typeface="Seravek Light" charset="0"/>
                  <a:ea typeface="Seravek Light" charset="0"/>
                  <a:cs typeface="Seravek Light" charset="0"/>
                </a:rPr>
                <a:t>far outliers</a:t>
              </a:r>
              <a:endParaRPr kumimoji="1" lang="ko-KR" altLang="en-US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endParaRPr>
            </a:p>
          </p:txBody>
        </p:sp>
        <p:cxnSp>
          <p:nvCxnSpPr>
            <p:cNvPr id="26" name="직선 화살표 연결선 25"/>
            <p:cNvCxnSpPr/>
            <p:nvPr/>
          </p:nvCxnSpPr>
          <p:spPr>
            <a:xfrm flipH="1">
              <a:off x="7707861" y="1092468"/>
              <a:ext cx="302576" cy="82836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C3D37FF5-C20B-1349-BE03-56D0A8B067F0}"/>
              </a:ext>
            </a:extLst>
          </p:cNvPr>
          <p:cNvGrpSpPr/>
          <p:nvPr/>
        </p:nvGrpSpPr>
        <p:grpSpPr>
          <a:xfrm>
            <a:off x="7770863" y="3304540"/>
            <a:ext cx="1235955" cy="369332"/>
            <a:chOff x="7770863" y="3304540"/>
            <a:chExt cx="1235955" cy="369332"/>
          </a:xfrm>
        </p:grpSpPr>
        <p:sp>
          <p:nvSpPr>
            <p:cNvPr id="23" name="텍스트 상자 22"/>
            <p:cNvSpPr txBox="1"/>
            <p:nvPr/>
          </p:nvSpPr>
          <p:spPr>
            <a:xfrm>
              <a:off x="8081565" y="3304540"/>
              <a:ext cx="9252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dirty="0">
                  <a:solidFill>
                    <a:srgbClr val="C00000"/>
                  </a:solidFill>
                  <a:latin typeface="Seravek Light" charset="0"/>
                  <a:ea typeface="Seravek Light" charset="0"/>
                  <a:cs typeface="Seravek Light" charset="0"/>
                </a:rPr>
                <a:t>outliers</a:t>
              </a:r>
              <a:endParaRPr kumimoji="1" lang="ko-KR" altLang="en-US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endParaRPr>
            </a:p>
          </p:txBody>
        </p:sp>
        <p:cxnSp>
          <p:nvCxnSpPr>
            <p:cNvPr id="27" name="직선 화살표 연결선 26"/>
            <p:cNvCxnSpPr/>
            <p:nvPr/>
          </p:nvCxnSpPr>
          <p:spPr>
            <a:xfrm flipH="1">
              <a:off x="7770863" y="3518908"/>
              <a:ext cx="302576" cy="82836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그룹 34"/>
          <p:cNvGrpSpPr/>
          <p:nvPr/>
        </p:nvGrpSpPr>
        <p:grpSpPr>
          <a:xfrm>
            <a:off x="7754032" y="3859432"/>
            <a:ext cx="1675869" cy="369332"/>
            <a:chOff x="7720165" y="3859432"/>
            <a:chExt cx="1675869" cy="369332"/>
          </a:xfrm>
        </p:grpSpPr>
        <p:sp>
          <p:nvSpPr>
            <p:cNvPr id="21" name="텍스트 상자 20"/>
            <p:cNvSpPr txBox="1"/>
            <p:nvPr/>
          </p:nvSpPr>
          <p:spPr>
            <a:xfrm>
              <a:off x="8039572" y="3859432"/>
              <a:ext cx="13564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dirty="0">
                  <a:solidFill>
                    <a:srgbClr val="C00000"/>
                  </a:solidFill>
                  <a:latin typeface="Seravek Light" charset="0"/>
                  <a:ea typeface="Seravek Light" charset="0"/>
                  <a:cs typeface="Seravek Light" charset="0"/>
                </a:rPr>
                <a:t>Q3 + 1.5 IQR</a:t>
              </a:r>
              <a:endParaRPr kumimoji="1" lang="ko-KR" altLang="en-US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endParaRPr>
            </a:p>
          </p:txBody>
        </p:sp>
        <p:cxnSp>
          <p:nvCxnSpPr>
            <p:cNvPr id="28" name="직선 화살표 연결선 27"/>
            <p:cNvCxnSpPr/>
            <p:nvPr/>
          </p:nvCxnSpPr>
          <p:spPr>
            <a:xfrm flipH="1">
              <a:off x="7720165" y="4056449"/>
              <a:ext cx="302576" cy="82836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그룹 35"/>
          <p:cNvGrpSpPr/>
          <p:nvPr/>
        </p:nvGrpSpPr>
        <p:grpSpPr>
          <a:xfrm>
            <a:off x="7778989" y="4291130"/>
            <a:ext cx="769299" cy="369332"/>
            <a:chOff x="7745122" y="4291130"/>
            <a:chExt cx="769299" cy="369332"/>
          </a:xfrm>
        </p:grpSpPr>
        <p:sp>
          <p:nvSpPr>
            <p:cNvPr id="19" name="텍스트 상자 18"/>
            <p:cNvSpPr txBox="1"/>
            <p:nvPr/>
          </p:nvSpPr>
          <p:spPr>
            <a:xfrm>
              <a:off x="8050833" y="4291130"/>
              <a:ext cx="4635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dirty="0">
                  <a:solidFill>
                    <a:srgbClr val="C00000"/>
                  </a:solidFill>
                  <a:latin typeface="Seravek Light" charset="0"/>
                  <a:ea typeface="Seravek Light" charset="0"/>
                  <a:cs typeface="Seravek Light" charset="0"/>
                </a:rPr>
                <a:t>Q3</a:t>
              </a:r>
              <a:endParaRPr kumimoji="1" lang="ko-KR" altLang="en-US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endParaRPr>
            </a:p>
          </p:txBody>
        </p:sp>
        <p:cxnSp>
          <p:nvCxnSpPr>
            <p:cNvPr id="29" name="직선 화살표 연결선 28"/>
            <p:cNvCxnSpPr/>
            <p:nvPr/>
          </p:nvCxnSpPr>
          <p:spPr>
            <a:xfrm flipH="1">
              <a:off x="7745122" y="4477969"/>
              <a:ext cx="302576" cy="82836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그룹 36"/>
          <p:cNvGrpSpPr/>
          <p:nvPr/>
        </p:nvGrpSpPr>
        <p:grpSpPr>
          <a:xfrm>
            <a:off x="7778989" y="4691125"/>
            <a:ext cx="1217409" cy="369332"/>
            <a:chOff x="7745122" y="4691125"/>
            <a:chExt cx="1217409" cy="369332"/>
          </a:xfrm>
        </p:grpSpPr>
        <p:sp>
          <p:nvSpPr>
            <p:cNvPr id="18" name="텍스트 상자 17"/>
            <p:cNvSpPr txBox="1"/>
            <p:nvPr/>
          </p:nvSpPr>
          <p:spPr>
            <a:xfrm>
              <a:off x="8058116" y="4691125"/>
              <a:ext cx="9044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>
                  <a:solidFill>
                    <a:srgbClr val="C00000"/>
                  </a:solidFill>
                  <a:latin typeface="Seravek Light" charset="0"/>
                  <a:ea typeface="Seravek Light" charset="0"/>
                  <a:cs typeface="Seravek Light" charset="0"/>
                </a:rPr>
                <a:t>Median</a:t>
              </a:r>
              <a:endParaRPr kumimoji="1" lang="ko-KR" altLang="en-US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endParaRPr>
            </a:p>
          </p:txBody>
        </p:sp>
        <p:cxnSp>
          <p:nvCxnSpPr>
            <p:cNvPr id="30" name="직선 화살표 연결선 29"/>
            <p:cNvCxnSpPr/>
            <p:nvPr/>
          </p:nvCxnSpPr>
          <p:spPr>
            <a:xfrm flipH="1" flipV="1">
              <a:off x="7745122" y="4790782"/>
              <a:ext cx="369291" cy="85009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그룹 37"/>
          <p:cNvGrpSpPr/>
          <p:nvPr/>
        </p:nvGrpSpPr>
        <p:grpSpPr>
          <a:xfrm>
            <a:off x="7785403" y="4911139"/>
            <a:ext cx="712501" cy="426317"/>
            <a:chOff x="7751536" y="4911139"/>
            <a:chExt cx="712501" cy="426317"/>
          </a:xfrm>
        </p:grpSpPr>
        <p:sp>
          <p:nvSpPr>
            <p:cNvPr id="20" name="텍스트 상자 19"/>
            <p:cNvSpPr txBox="1"/>
            <p:nvPr/>
          </p:nvSpPr>
          <p:spPr>
            <a:xfrm>
              <a:off x="8034111" y="4968124"/>
              <a:ext cx="4299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dirty="0">
                  <a:solidFill>
                    <a:srgbClr val="C00000"/>
                  </a:solidFill>
                  <a:latin typeface="Seravek Light" charset="0"/>
                  <a:ea typeface="Seravek Light" charset="0"/>
                  <a:cs typeface="Seravek Light" charset="0"/>
                </a:rPr>
                <a:t>Q1</a:t>
              </a:r>
              <a:endParaRPr kumimoji="1" lang="ko-KR" altLang="en-US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endParaRPr>
            </a:p>
          </p:txBody>
        </p:sp>
        <p:cxnSp>
          <p:nvCxnSpPr>
            <p:cNvPr id="32" name="직선 화살표 연결선 31"/>
            <p:cNvCxnSpPr/>
            <p:nvPr/>
          </p:nvCxnSpPr>
          <p:spPr>
            <a:xfrm flipH="1" flipV="1">
              <a:off x="7751536" y="4911139"/>
              <a:ext cx="284873" cy="227169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그룹 38"/>
          <p:cNvGrpSpPr/>
          <p:nvPr/>
        </p:nvGrpSpPr>
        <p:grpSpPr>
          <a:xfrm>
            <a:off x="7757423" y="5287945"/>
            <a:ext cx="1549963" cy="467341"/>
            <a:chOff x="7723556" y="5287945"/>
            <a:chExt cx="1549963" cy="467341"/>
          </a:xfrm>
        </p:grpSpPr>
        <p:sp>
          <p:nvSpPr>
            <p:cNvPr id="22" name="텍스트 상자 21"/>
            <p:cNvSpPr txBox="1"/>
            <p:nvPr/>
          </p:nvSpPr>
          <p:spPr>
            <a:xfrm>
              <a:off x="8008429" y="5385954"/>
              <a:ext cx="12650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dirty="0">
                  <a:solidFill>
                    <a:srgbClr val="C00000"/>
                  </a:solidFill>
                  <a:latin typeface="Seravek Light" charset="0"/>
                  <a:ea typeface="Seravek Light" charset="0"/>
                  <a:cs typeface="Seravek Light" charset="0"/>
                </a:rPr>
                <a:t>Q1 - 1.5 IQR</a:t>
              </a:r>
              <a:endParaRPr kumimoji="1" lang="ko-KR" altLang="en-US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endParaRPr>
            </a:p>
          </p:txBody>
        </p:sp>
        <p:cxnSp>
          <p:nvCxnSpPr>
            <p:cNvPr id="34" name="직선 화살표 연결선 33"/>
            <p:cNvCxnSpPr/>
            <p:nvPr/>
          </p:nvCxnSpPr>
          <p:spPr>
            <a:xfrm flipH="1" flipV="1">
              <a:off x="7723556" y="5287945"/>
              <a:ext cx="284873" cy="227169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41" name="표 4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570860"/>
              </p:ext>
            </p:extLst>
          </p:nvPr>
        </p:nvGraphicFramePr>
        <p:xfrm>
          <a:off x="9924196" y="2675336"/>
          <a:ext cx="1701800" cy="1143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507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10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Max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200" u="none" strike="noStrike">
                          <a:effectLst/>
                        </a:rPr>
                        <a:t>160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l" fontAlgn="b"/>
                      <a:r>
                        <a:rPr lang="fr-FR" sz="1200" u="none" strike="noStrike">
                          <a:effectLst/>
                        </a:rPr>
                        <a:t>Q3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u="none" strike="noStrike">
                          <a:effectLst/>
                        </a:rPr>
                        <a:t>74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Median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200" u="none" strike="noStrike">
                          <a:effectLst/>
                        </a:rPr>
                        <a:t>69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l" fontAlgn="b"/>
                      <a:r>
                        <a:rPr lang="fr-FR" sz="1200" u="none" strike="noStrike">
                          <a:effectLst/>
                        </a:rPr>
                        <a:t>Q1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200" u="none" strike="noStrike">
                          <a:effectLst/>
                        </a:rPr>
                        <a:t>66</a:t>
                      </a:r>
                      <a:endParaRPr lang="is-IS" sz="1200" b="0" i="0" u="none" strike="noStrike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Min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1200" u="none" strike="noStrike" dirty="0">
                          <a:effectLst/>
                        </a:rPr>
                        <a:t>49</a:t>
                      </a:r>
                      <a:endParaRPr lang="cs-CZ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3" name="잉크 12">
                <a:extLst>
                  <a:ext uri="{FF2B5EF4-FFF2-40B4-BE49-F238E27FC236}">
                    <a16:creationId xmlns:a16="http://schemas.microsoft.com/office/drawing/2014/main" id="{DD5814DF-840A-DE4B-80AC-B7FA2B5ECC61}"/>
                  </a:ext>
                </a:extLst>
              </p14:cNvPr>
              <p14:cNvContentPartPr/>
              <p14:nvPr/>
            </p14:nvContentPartPr>
            <p14:xfrm>
              <a:off x="555480" y="784800"/>
              <a:ext cx="10532880" cy="5587200"/>
            </p14:xfrm>
          </p:contentPart>
        </mc:Choice>
        <mc:Fallback>
          <p:pic>
            <p:nvPicPr>
              <p:cNvPr id="13" name="잉크 12">
                <a:extLst>
                  <a:ext uri="{FF2B5EF4-FFF2-40B4-BE49-F238E27FC236}">
                    <a16:creationId xmlns:a16="http://schemas.microsoft.com/office/drawing/2014/main" id="{DD5814DF-840A-DE4B-80AC-B7FA2B5ECC61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46120" y="775440"/>
                <a:ext cx="10551600" cy="5605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48387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03  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62913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Center of Symmetric Distribution: Mean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80162" y="1019804"/>
            <a:ext cx="1870428" cy="69328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7"/>
          <a:srcRect r="49503"/>
          <a:stretch/>
        </p:blipFill>
        <p:spPr>
          <a:xfrm>
            <a:off x="1550459" y="1781801"/>
            <a:ext cx="4590698" cy="2830337"/>
          </a:xfrm>
          <a:prstGeom prst="rect">
            <a:avLst/>
          </a:prstGeom>
        </p:spPr>
      </p:pic>
      <p:sp>
        <p:nvSpPr>
          <p:cNvPr id="42" name="텍스트 상자 41"/>
          <p:cNvSpPr txBox="1"/>
          <p:nvPr/>
        </p:nvSpPr>
        <p:spPr>
          <a:xfrm>
            <a:off x="1020371" y="4813944"/>
            <a:ext cx="8578823" cy="9787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If the histogram is symmetric and there are no outliers, the mean will be preferable. </a:t>
            </a:r>
          </a:p>
          <a:p>
            <a:pPr marL="285750" indent="-285750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However, if the histogram is skewed or has outliers, the median might be better.</a:t>
            </a: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7"/>
          <a:srcRect l="52484"/>
          <a:stretch/>
        </p:blipFill>
        <p:spPr>
          <a:xfrm>
            <a:off x="6321778" y="1781800"/>
            <a:ext cx="4319762" cy="2830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446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03  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100059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Quiz!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9347B5C-FFF3-DA48-8E6A-FA7ABBCDD59A}"/>
              </a:ext>
            </a:extLst>
          </p:cNvPr>
          <p:cNvSpPr/>
          <p:nvPr/>
        </p:nvSpPr>
        <p:spPr>
          <a:xfrm>
            <a:off x="4078011" y="2782669"/>
            <a:ext cx="397551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ore-KR" dirty="0">
                <a:latin typeface="Seravek Light" panose="020B0503040000020004" pitchFamily="34" charset="0"/>
                <a:hlinkClick r:id="rId6"/>
              </a:rPr>
              <a:t>https://forms.gle/QUF7YidhizhMpT7b7</a:t>
            </a:r>
            <a:endParaRPr lang="en" altLang="ko-Kore-KR" dirty="0">
              <a:latin typeface="Seravek Light" panose="020B0503040000020004" pitchFamily="34" charset="0"/>
            </a:endParaRPr>
          </a:p>
          <a:p>
            <a:endParaRPr lang="ko-Kore-KR" altLang="en-US" dirty="0">
              <a:latin typeface="Seravek Light" panose="020B05030400000200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DDD064A-7640-6A4F-AB79-E48AB3FB2D82}"/>
                  </a:ext>
                </a:extLst>
              </p:cNvPr>
              <p:cNvSpPr txBox="1"/>
              <p:nvPr/>
            </p:nvSpPr>
            <p:spPr>
              <a:xfrm>
                <a:off x="644281" y="4441771"/>
                <a:ext cx="4737451" cy="143411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ore-KR" sz="1600" dirty="0">
                    <a:latin typeface="Seravek Light" panose="020B0503040000020004" pitchFamily="34" charset="0"/>
                  </a:rPr>
                  <a:t>c.f.</a:t>
                </a:r>
              </a:p>
              <a:p>
                <a:r>
                  <a:rPr kumimoji="1" lang="en-US" altLang="ko-Kore-KR" sz="1600" dirty="0">
                    <a:latin typeface="Seravek Light" panose="020B0503040000020004" pitchFamily="34" charset="0"/>
                  </a:rPr>
                  <a:t>Percentile = </a:t>
                </a:r>
                <a14:m>
                  <m:oMath xmlns:m="http://schemas.openxmlformats.org/officeDocument/2006/math">
                    <m:r>
                      <a:rPr kumimoji="1" lang="en-US" altLang="ko-Kore-KR" sz="1600" b="0" i="0" smtClean="0">
                        <a:latin typeface="Cambria Math" panose="02040503050406030204" pitchFamily="18" charset="0"/>
                      </a:rPr>
                      <m:t>100</m:t>
                    </m:r>
                    <m:r>
                      <a:rPr kumimoji="1" lang="en-US" altLang="ko-Kore-KR" sz="1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f>
                      <m:fPr>
                        <m:ctrlPr>
                          <a:rPr kumimoji="1" lang="en-US" altLang="ko-Kore-KR" sz="1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ko-Kore-KR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kumimoji="1" lang="en-US" altLang="ko-Kore-KR" sz="1600" b="0" i="0" smtClean="0">
                            <a:latin typeface="Cambria Math" panose="02040503050406030204" pitchFamily="18" charset="0"/>
                          </a:rPr>
                          <m:t>−0.5</m:t>
                        </m:r>
                      </m:num>
                      <m:den>
                        <m:r>
                          <a:rPr kumimoji="1" lang="en-US" altLang="ko-Kore-KR" sz="16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</m:oMath>
                </a14:m>
                <a:endParaRPr kumimoji="1" lang="en-US" altLang="ko-Kore-KR" sz="1600" dirty="0">
                  <a:latin typeface="Seravek Light" panose="020B0503040000020004" pitchFamily="34" charset="0"/>
                </a:endParaRPr>
              </a:p>
              <a:p>
                <a:endParaRPr kumimoji="1" lang="en-US" altLang="ko-Kore-KR" sz="1600" dirty="0">
                  <a:latin typeface="Seravek Light" panose="020B0503040000020004" pitchFamily="34" charset="0"/>
                </a:endParaRPr>
              </a:p>
              <a:p>
                <a:r>
                  <a:rPr kumimoji="1" lang="en-US" altLang="ko-Kore-KR" sz="1600" i="1" dirty="0" err="1">
                    <a:latin typeface="Seravek Light" panose="020B0503040000020004" pitchFamily="34" charset="0"/>
                  </a:rPr>
                  <a:t>i</a:t>
                </a:r>
                <a:r>
                  <a:rPr kumimoji="1" lang="en-US" altLang="ko-Kore-KR" sz="1600" dirty="0">
                    <a:latin typeface="Seravek Light" panose="020B0503040000020004" pitchFamily="34" charset="0"/>
                  </a:rPr>
                  <a:t> = rank after sorting the values in an ascending order</a:t>
                </a:r>
              </a:p>
              <a:p>
                <a:r>
                  <a:rPr kumimoji="1" lang="en-US" altLang="ko-Kore-KR" sz="1600" i="1" dirty="0">
                    <a:latin typeface="Seravek Light" panose="020B0503040000020004" pitchFamily="34" charset="0"/>
                  </a:rPr>
                  <a:t>N</a:t>
                </a:r>
                <a:r>
                  <a:rPr kumimoji="1" lang="en-US" altLang="ko-Kore-KR" sz="1600" dirty="0">
                    <a:latin typeface="Seravek Light" panose="020B0503040000020004" pitchFamily="34" charset="0"/>
                  </a:rPr>
                  <a:t> = the number of values</a:t>
                </a:r>
                <a:endParaRPr kumimoji="1" lang="ko-Kore-KR" altLang="en-US" sz="1600" dirty="0">
                  <a:latin typeface="Seravek Light" panose="020B0503040000020004" pitchFamily="34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DDD064A-7640-6A4F-AB79-E48AB3FB2D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281" y="4441771"/>
                <a:ext cx="4737451" cy="1434111"/>
              </a:xfrm>
              <a:prstGeom prst="rect">
                <a:avLst/>
              </a:prstGeom>
              <a:blipFill>
                <a:blip r:embed="rId7"/>
                <a:stretch>
                  <a:fillRect l="-535" t="-877" b="-4386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>
            <a:extLst>
              <a:ext uri="{FF2B5EF4-FFF2-40B4-BE49-F238E27FC236}">
                <a16:creationId xmlns:a16="http://schemas.microsoft.com/office/drawing/2014/main" id="{8457B218-C987-104F-AAF8-63A62C742B2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01253" y="596768"/>
            <a:ext cx="7491412" cy="3845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4378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03  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840967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Spread of Symmetric Distribution: Standard Deviation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3154541" y="773195"/>
            <a:ext cx="1654527" cy="1229376"/>
            <a:chOff x="3335165" y="773195"/>
            <a:chExt cx="1654527" cy="1229376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335165" y="1343506"/>
              <a:ext cx="1654527" cy="659065"/>
            </a:xfrm>
            <a:prstGeom prst="rect">
              <a:avLst/>
            </a:prstGeom>
          </p:spPr>
        </p:pic>
        <p:sp>
          <p:nvSpPr>
            <p:cNvPr id="15" name="텍스트 상자 14"/>
            <p:cNvSpPr txBox="1"/>
            <p:nvPr/>
          </p:nvSpPr>
          <p:spPr>
            <a:xfrm>
              <a:off x="3668895" y="773195"/>
              <a:ext cx="1010854" cy="4928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60000"/>
                </a:lnSpc>
              </a:pPr>
              <a:r>
                <a:rPr lang="en-US" altLang="ko-KR">
                  <a:latin typeface="Seravek Light" charset="0"/>
                  <a:ea typeface="Seravek Light" charset="0"/>
                  <a:cs typeface="Seravek Light" charset="0"/>
                </a:rPr>
                <a:t>Variance</a:t>
              </a:r>
              <a:endParaRPr lang="en-US" altLang="ko-KR" dirty="0">
                <a:latin typeface="Seravek Light" charset="0"/>
                <a:ea typeface="Seravek Light" charset="0"/>
                <a:cs typeface="Seravek Light" charset="0"/>
              </a:endParaRPr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6906728" y="773195"/>
            <a:ext cx="2064261" cy="1267299"/>
            <a:chOff x="7087352" y="773195"/>
            <a:chExt cx="2064261" cy="1267299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087352" y="1215270"/>
              <a:ext cx="1775883" cy="825224"/>
            </a:xfrm>
            <a:prstGeom prst="rect">
              <a:avLst/>
            </a:prstGeom>
          </p:spPr>
        </p:pic>
        <p:sp>
          <p:nvSpPr>
            <p:cNvPr id="16" name="텍스트 상자 15"/>
            <p:cNvSpPr txBox="1"/>
            <p:nvPr/>
          </p:nvSpPr>
          <p:spPr>
            <a:xfrm>
              <a:off x="7108618" y="773195"/>
              <a:ext cx="2042995" cy="4928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60000"/>
                </a:lnSpc>
              </a:pPr>
              <a:r>
                <a:rPr lang="en-US" altLang="ko-KR" dirty="0">
                  <a:latin typeface="Seravek Light" charset="0"/>
                  <a:ea typeface="Seravek Light" charset="0"/>
                  <a:cs typeface="Seravek Light" charset="0"/>
                </a:rPr>
                <a:t>Standard Deviation</a:t>
              </a: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2720921" y="2433185"/>
            <a:ext cx="5905244" cy="3349272"/>
            <a:chOff x="2720921" y="2433185"/>
            <a:chExt cx="5905244" cy="3349272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019630" y="2433185"/>
              <a:ext cx="5606535" cy="3349272"/>
            </a:xfrm>
            <a:prstGeom prst="rect">
              <a:avLst/>
            </a:prstGeom>
          </p:spPr>
        </p:pic>
        <p:sp>
          <p:nvSpPr>
            <p:cNvPr id="20" name="텍스트 상자 19"/>
            <p:cNvSpPr txBox="1"/>
            <p:nvPr/>
          </p:nvSpPr>
          <p:spPr>
            <a:xfrm>
              <a:off x="2720921" y="3096853"/>
              <a:ext cx="1151982" cy="5355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60000"/>
                </a:lnSpc>
              </a:pPr>
              <a:r>
                <a:rPr lang="en-US" altLang="ko-KR">
                  <a:latin typeface="Seravek Light" charset="0"/>
                  <a:ea typeface="Seravek Light" charset="0"/>
                  <a:cs typeface="Seravek Light" charset="0"/>
                </a:rPr>
                <a:t>Mean = 17</a:t>
              </a:r>
              <a:endParaRPr lang="en-US" altLang="ko-KR" dirty="0">
                <a:latin typeface="Seravek Light" charset="0"/>
                <a:ea typeface="Seravek Light" charset="0"/>
                <a:cs typeface="Seravek Light" charset="0"/>
              </a:endParaRPr>
            </a:p>
          </p:txBody>
        </p:sp>
      </p:grpSp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65B49452-AD8B-3846-824B-B86E95C9B41B}"/>
                  </a:ext>
                </a:extLst>
              </p14:cNvPr>
              <p14:cNvContentPartPr/>
              <p14:nvPr/>
            </p14:nvContentPartPr>
            <p14:xfrm>
              <a:off x="447480" y="732600"/>
              <a:ext cx="9757440" cy="2991240"/>
            </p14:xfrm>
          </p:contentPart>
        </mc:Choice>
        <mc:Fallback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65B49452-AD8B-3846-824B-B86E95C9B41B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38120" y="723240"/>
                <a:ext cx="9776160" cy="3009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99699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03  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100059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Quiz!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E2B7AA8-F4A7-4F41-9B5A-1F017A3829BA}"/>
              </a:ext>
            </a:extLst>
          </p:cNvPr>
          <p:cNvSpPr/>
          <p:nvPr/>
        </p:nvSpPr>
        <p:spPr>
          <a:xfrm>
            <a:off x="4128185" y="2782669"/>
            <a:ext cx="406855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ore-KR" dirty="0">
                <a:latin typeface="Seravek Light" panose="020B0503040000020004" pitchFamily="34" charset="0"/>
                <a:hlinkClick r:id="rId6"/>
              </a:rPr>
              <a:t>https://forms.gle/vEq6MxaKEz1hUpBR9</a:t>
            </a:r>
            <a:endParaRPr lang="en" altLang="ko-Kore-KR" dirty="0">
              <a:latin typeface="Seravek Light" panose="020B0503040000020004" pitchFamily="34" charset="0"/>
            </a:endParaRPr>
          </a:p>
          <a:p>
            <a:endParaRPr lang="ko-Kore-KR" altLang="en-US" dirty="0">
              <a:latin typeface="Seravek Light" panose="020B050304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90020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03  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37669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Textbook for the class? 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8932483-2E51-F94B-9CE8-7B34AB63A0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60961" y="969256"/>
            <a:ext cx="3656944" cy="52269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D2B7579-2885-8044-8FB6-F45414A627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90946" y="969255"/>
            <a:ext cx="3663836" cy="52269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600089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03  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17582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Key Points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8" name="텍스트 상자 17"/>
          <p:cNvSpPr txBox="1"/>
          <p:nvPr/>
        </p:nvSpPr>
        <p:spPr>
          <a:xfrm>
            <a:off x="1136286" y="989045"/>
            <a:ext cx="4342599" cy="27515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60000"/>
              </a:lnSpc>
            </a:pPr>
            <a:r>
              <a:rPr lang="en-US" altLang="ko-KR" b="1" dirty="0">
                <a:latin typeface="Seravek Light" charset="0"/>
                <a:ea typeface="Seravek Light" charset="0"/>
                <a:cs typeface="Seravek Light" charset="0"/>
              </a:rPr>
              <a:t>Chapter 3: Displaying categorical data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Bar chart for categorical data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Pie chart for proportions of whole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Faithful reporting and the area principle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Contingency tables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Simpson’s paradox</a:t>
            </a:r>
          </a:p>
        </p:txBody>
      </p:sp>
      <p:sp>
        <p:nvSpPr>
          <p:cNvPr id="12" name="텍스트 상자 11"/>
          <p:cNvSpPr txBox="1"/>
          <p:nvPr/>
        </p:nvSpPr>
        <p:spPr>
          <a:xfrm>
            <a:off x="6210641" y="2992823"/>
            <a:ext cx="5139677" cy="27515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60000"/>
              </a:lnSpc>
            </a:pPr>
            <a:r>
              <a:rPr lang="en-US" altLang="ko-KR" b="1" dirty="0">
                <a:latin typeface="Seravek Light" charset="0"/>
                <a:ea typeface="Seravek Light" charset="0"/>
                <a:cs typeface="Seravek Light" charset="0"/>
              </a:rPr>
              <a:t>Chapter 4: Displaying quantitative data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Histograms, Stem-leaf, dot plots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Shape (mode, symmetrical)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Center (median, mean)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Spread (range, IQR, variance, standard deviation)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Box plots</a:t>
            </a:r>
          </a:p>
        </p:txBody>
      </p:sp>
    </p:spTree>
    <p:extLst>
      <p:ext uri="{BB962C8B-B14F-4D97-AF65-F5344CB8AC3E}">
        <p14:creationId xmlns:p14="http://schemas.microsoft.com/office/powerpoint/2010/main" val="16174867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03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100059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Quiz!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2521C3-4F16-8D49-A3FC-74DAA4153F40}"/>
              </a:ext>
            </a:extLst>
          </p:cNvPr>
          <p:cNvSpPr txBox="1"/>
          <p:nvPr/>
        </p:nvSpPr>
        <p:spPr>
          <a:xfrm>
            <a:off x="4019598" y="2941523"/>
            <a:ext cx="41191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latin typeface="Seravek Light" panose="020B0503040000020004" pitchFamily="34" charset="0"/>
                <a:hlinkClick r:id="rId6"/>
              </a:rPr>
              <a:t>https://forms.gle/Ve8CWtbzrocC1YWV8</a:t>
            </a:r>
            <a:endParaRPr kumimoji="1" lang="en-US" altLang="ko-Kore-KR" dirty="0">
              <a:latin typeface="Seravek Light" panose="020B0503040000020004" pitchFamily="34" charset="0"/>
            </a:endParaRPr>
          </a:p>
          <a:p>
            <a:endParaRPr kumimoji="1" lang="en-US" altLang="ko-Kore-KR" dirty="0">
              <a:latin typeface="Seravek Light" panose="020B050304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77865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F610DFB2-4F81-524A-92C8-3F7B4C581C1A}"/>
              </a:ext>
            </a:extLst>
          </p:cNvPr>
          <p:cNvSpPr/>
          <p:nvPr/>
        </p:nvSpPr>
        <p:spPr>
          <a:xfrm>
            <a:off x="733927" y="1437775"/>
            <a:ext cx="10708106" cy="383205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6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627960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A statistician’s manifesto </a:t>
            </a:r>
          </a:p>
          <a:p>
            <a:r>
              <a:rPr lang="en-US" altLang="ko-KR" sz="2000" dirty="0">
                <a:latin typeface="Seravek" charset="0"/>
                <a:ea typeface="Seravek" charset="0"/>
                <a:cs typeface="Seravek" charset="0"/>
              </a:rPr>
              <a:t>(From T. Hastie, via J. McAuliffe, </a:t>
            </a:r>
            <a:r>
              <a:rPr lang="en-US" altLang="ko-KR" sz="2000" dirty="0">
                <a:solidFill>
                  <a:srgbClr val="0070C0"/>
                </a:solidFill>
                <a:latin typeface="Seravek" charset="0"/>
                <a:ea typeface="Seravek" charset="0"/>
                <a:cs typeface="Seravek" charset="0"/>
              </a:rPr>
              <a:t>via Jordan Boyd-Graber</a:t>
            </a:r>
            <a:r>
              <a:rPr lang="en-US" altLang="ko-KR" sz="2000" dirty="0">
                <a:latin typeface="Seravek" charset="0"/>
                <a:ea typeface="Seravek" charset="0"/>
                <a:cs typeface="Seravek" charset="0"/>
              </a:rPr>
              <a:t>)</a:t>
            </a:r>
          </a:p>
        </p:txBody>
      </p:sp>
      <p:sp>
        <p:nvSpPr>
          <p:cNvPr id="13" name="텍스트 상자 12"/>
          <p:cNvSpPr txBox="1"/>
          <p:nvPr/>
        </p:nvSpPr>
        <p:spPr>
          <a:xfrm>
            <a:off x="1145641" y="1535383"/>
            <a:ext cx="9948457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sz="2000" b="1" dirty="0">
                <a:latin typeface="Seravek Light" panose="020B0503040000020004" pitchFamily="34" charset="0"/>
                <a:ea typeface="Seravek" charset="0"/>
                <a:cs typeface="Seravek" charset="0"/>
              </a:rPr>
              <a:t>Understand the ideas behind the statistical methods</a:t>
            </a:r>
            <a:r>
              <a:rPr lang="en-US" altLang="ko-KR" sz="2000" dirty="0">
                <a:latin typeface="Seravek Light" panose="020B0503040000020004" pitchFamily="34" charset="0"/>
                <a:ea typeface="Seravek" charset="0"/>
                <a:cs typeface="Seravek" charset="0"/>
              </a:rPr>
              <a:t>, so you know how to use them, when to use them, when not to use them.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sz="2000" dirty="0">
              <a:latin typeface="Seravek Light" panose="020B0503040000020004" pitchFamily="34" charset="0"/>
              <a:ea typeface="Seravek" charset="0"/>
              <a:cs typeface="Seravek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sz="2000" dirty="0">
                <a:latin typeface="Seravek Light" panose="020B0503040000020004" pitchFamily="34" charset="0"/>
                <a:ea typeface="Seravek" charset="0"/>
                <a:cs typeface="Seravek" charset="0"/>
              </a:rPr>
              <a:t>Complicated methods build on simple methods. </a:t>
            </a:r>
            <a:r>
              <a:rPr lang="en-US" altLang="ko-KR" sz="2000" b="1" dirty="0">
                <a:latin typeface="Seravek Light" panose="020B0503040000020004" pitchFamily="34" charset="0"/>
                <a:ea typeface="Seravek" charset="0"/>
                <a:cs typeface="Seravek" charset="0"/>
              </a:rPr>
              <a:t>Understand simple methods first</a:t>
            </a:r>
            <a:r>
              <a:rPr lang="en-US" altLang="ko-KR" sz="2000" dirty="0">
                <a:latin typeface="Seravek Light" panose="020B0503040000020004" pitchFamily="34" charset="0"/>
                <a:ea typeface="Seravek" charset="0"/>
                <a:cs typeface="Seravek" charset="0"/>
              </a:rPr>
              <a:t>. 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sz="2000" dirty="0">
              <a:latin typeface="Seravek Light" panose="020B0503040000020004" pitchFamily="34" charset="0"/>
              <a:ea typeface="Seravek" charset="0"/>
              <a:cs typeface="Seravek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sz="2000" dirty="0">
                <a:latin typeface="Seravek Light" panose="020B0503040000020004" pitchFamily="34" charset="0"/>
                <a:ea typeface="Seravek" charset="0"/>
                <a:cs typeface="Seravek" charset="0"/>
              </a:rPr>
              <a:t>The results of a method are of little use without </a:t>
            </a:r>
            <a:r>
              <a:rPr lang="en-US" altLang="ko-KR" sz="2000" b="1" dirty="0">
                <a:latin typeface="Seravek Light" panose="020B0503040000020004" pitchFamily="34" charset="0"/>
                <a:ea typeface="Seravek" charset="0"/>
                <a:cs typeface="Seravek" charset="0"/>
              </a:rPr>
              <a:t>an assessment of how well or poorly it is doing</a:t>
            </a:r>
            <a:r>
              <a:rPr lang="en-US" altLang="ko-KR" sz="2000" dirty="0">
                <a:latin typeface="Seravek Light" panose="020B0503040000020004" pitchFamily="34" charset="0"/>
                <a:ea typeface="Seravek" charset="0"/>
                <a:cs typeface="Seravek" charset="0"/>
              </a:rPr>
              <a:t>. 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C483D39-EB3F-0B48-8CD3-7214707FEE00}"/>
              </a:ext>
            </a:extLst>
          </p:cNvPr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02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4530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03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48646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Let’s go over the survey results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AC3A2BC-9E0B-4745-BB66-EE865E68FA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33866" y="745828"/>
            <a:ext cx="5893522" cy="98165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720298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03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452559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Three Rules of Data Analysis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3" name="텍스트 상자 2"/>
          <p:cNvSpPr txBox="1"/>
          <p:nvPr/>
        </p:nvSpPr>
        <p:spPr>
          <a:xfrm>
            <a:off x="1136286" y="989045"/>
            <a:ext cx="2906821" cy="36379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b="1" dirty="0">
                <a:latin typeface="Seravek Light" charset="0"/>
                <a:ea typeface="Seravek Light" charset="0"/>
                <a:cs typeface="Seravek Light" charset="0"/>
              </a:rPr>
              <a:t>Make a picture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b="1" dirty="0">
                <a:latin typeface="Seravek Light" charset="0"/>
                <a:ea typeface="Seravek Light" charset="0"/>
                <a:cs typeface="Seravek Light" charset="0"/>
              </a:rPr>
              <a:t>Make a picture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b="1" dirty="0">
                <a:latin typeface="Seravek Light" charset="0"/>
                <a:ea typeface="Seravek Light" charset="0"/>
                <a:cs typeface="Seravek Light" charset="0"/>
              </a:rPr>
              <a:t>Make a picture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To think, show, and tell</a:t>
            </a:r>
            <a:r>
              <a:rPr lang="mr-IN" altLang="ko-KR" dirty="0">
                <a:latin typeface="Seravek Light" charset="0"/>
                <a:ea typeface="Seravek Light" charset="0"/>
                <a:cs typeface="Seravek Light" charset="0"/>
              </a:rPr>
              <a:t>…</a:t>
            </a: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And to make it cool!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E.g., 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  <a:hlinkClick r:id="rId6"/>
              </a:rPr>
              <a:t>https://d3js.org</a:t>
            </a: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19723" y="1635096"/>
            <a:ext cx="7664251" cy="399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883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03  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418338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Why visualization matters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3" name="텍스트 상자 2"/>
          <p:cNvSpPr txBox="1"/>
          <p:nvPr/>
        </p:nvSpPr>
        <p:spPr>
          <a:xfrm>
            <a:off x="1136285" y="989045"/>
            <a:ext cx="10246417" cy="3637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We’re lazy and don’t like to read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Some information isn’t easy to describe verbally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Statistical summaries can be misleading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Aesthetically-pleasing visuals are engaging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 err="1">
                <a:latin typeface="Seravek Light" charset="0"/>
                <a:ea typeface="Seravek Light" charset="0"/>
                <a:cs typeface="Seravek Light" charset="0"/>
              </a:rPr>
              <a:t>Anscombe's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 quartet: 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sz="1400" dirty="0">
                <a:latin typeface="Seravek Light" charset="0"/>
                <a:ea typeface="Seravek Light" charset="0"/>
                <a:cs typeface="Seravek Light" charset="0"/>
                <a:hlinkClick r:id="rId6"/>
              </a:rPr>
              <a:t>https://en.wikipedia.org/wiki/Anscombe%27s_quartet</a:t>
            </a:r>
            <a:endParaRPr lang="en-US" altLang="ko-KR" sz="1400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69854" y="2138458"/>
            <a:ext cx="5994851" cy="4359893"/>
          </a:xfrm>
          <a:prstGeom prst="rect">
            <a:avLst/>
          </a:prstGeom>
        </p:spPr>
      </p:pic>
      <p:sp>
        <p:nvSpPr>
          <p:cNvPr id="13" name="텍스트 상자 12"/>
          <p:cNvSpPr txBox="1"/>
          <p:nvPr/>
        </p:nvSpPr>
        <p:spPr>
          <a:xfrm>
            <a:off x="69202" y="6015633"/>
            <a:ext cx="2735918" cy="448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0000"/>
              </a:lnSpc>
            </a:pPr>
            <a:r>
              <a:rPr lang="en-US" altLang="ko-KR" sz="1600" dirty="0">
                <a:latin typeface="Seravek Light" charset="0"/>
                <a:ea typeface="Seravek Light" charset="0"/>
                <a:cs typeface="Seravek Light" charset="0"/>
              </a:rPr>
              <a:t>Slide credit: Tal </a:t>
            </a:r>
            <a:r>
              <a:rPr lang="en-US" altLang="ko-KR" sz="1600" dirty="0" err="1">
                <a:latin typeface="Seravek Light" charset="0"/>
                <a:ea typeface="Seravek Light" charset="0"/>
                <a:cs typeface="Seravek Light" charset="0"/>
              </a:rPr>
              <a:t>Yarkoni</a:t>
            </a:r>
            <a:endParaRPr lang="en-US" altLang="ko-KR" sz="1600" dirty="0">
              <a:latin typeface="Seravek Light" charset="0"/>
              <a:ea typeface="Seravek Light" charset="0"/>
              <a:cs typeface="Seravek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089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03  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398173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Textbook’s example data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4" name="텍스트 상자 13"/>
          <p:cNvSpPr txBox="1"/>
          <p:nvPr/>
        </p:nvSpPr>
        <p:spPr>
          <a:xfrm>
            <a:off x="1136285" y="989045"/>
            <a:ext cx="10246417" cy="93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Frequency/contingency table of “ticket class” and “Survival” for the </a:t>
            </a:r>
            <a:r>
              <a:rPr lang="en-US" altLang="ko-KR" i="1" dirty="0">
                <a:latin typeface="Seravek Light" charset="0"/>
                <a:ea typeface="Seravek Light" charset="0"/>
                <a:cs typeface="Seravek Light" charset="0"/>
              </a:rPr>
              <a:t>Titanic 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passengers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grpSp>
        <p:nvGrpSpPr>
          <p:cNvPr id="19" name="그룹 18"/>
          <p:cNvGrpSpPr/>
          <p:nvPr/>
        </p:nvGrpSpPr>
        <p:grpSpPr>
          <a:xfrm>
            <a:off x="1169696" y="1642614"/>
            <a:ext cx="1817998" cy="2098906"/>
            <a:chOff x="3198195" y="1724346"/>
            <a:chExt cx="1817998" cy="2098906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198195" y="2050143"/>
              <a:ext cx="1817998" cy="1773109"/>
            </a:xfrm>
            <a:prstGeom prst="rect">
              <a:avLst/>
            </a:prstGeom>
          </p:spPr>
        </p:pic>
        <p:sp>
          <p:nvSpPr>
            <p:cNvPr id="17" name="텍스트 상자 16"/>
            <p:cNvSpPr txBox="1"/>
            <p:nvPr/>
          </p:nvSpPr>
          <p:spPr>
            <a:xfrm>
              <a:off x="3373660" y="1724346"/>
              <a:ext cx="146706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400" dirty="0">
                  <a:latin typeface="Helvetica" charset="0"/>
                  <a:ea typeface="Helvetica" charset="0"/>
                  <a:cs typeface="Helvetica" charset="0"/>
                </a:rPr>
                <a:t>Frequency table</a:t>
              </a:r>
              <a:endParaRPr kumimoji="1" lang="ko-KR" altLang="en-US" sz="1400" dirty="0">
                <a:latin typeface="Helvetica" charset="0"/>
                <a:ea typeface="Helvetica" charset="0"/>
                <a:cs typeface="Helvetica" charset="0"/>
              </a:endParaRP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3265787" y="1642615"/>
            <a:ext cx="4088525" cy="2088396"/>
            <a:chOff x="5294286" y="1724347"/>
            <a:chExt cx="4088525" cy="2088396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294286" y="2039634"/>
              <a:ext cx="4088525" cy="1773109"/>
            </a:xfrm>
            <a:prstGeom prst="rect">
              <a:avLst/>
            </a:prstGeom>
          </p:spPr>
        </p:pic>
        <p:sp>
          <p:nvSpPr>
            <p:cNvPr id="18" name="텍스트 상자 17"/>
            <p:cNvSpPr txBox="1"/>
            <p:nvPr/>
          </p:nvSpPr>
          <p:spPr>
            <a:xfrm>
              <a:off x="6523996" y="1724347"/>
              <a:ext cx="161775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400" dirty="0">
                  <a:latin typeface="Helvetica" charset="0"/>
                  <a:ea typeface="Helvetica" charset="0"/>
                  <a:cs typeface="Helvetica" charset="0"/>
                </a:rPr>
                <a:t>Contingency table</a:t>
              </a:r>
              <a:endParaRPr kumimoji="1" lang="ko-KR" altLang="en-US" sz="1400" dirty="0">
                <a:latin typeface="Helvetica" charset="0"/>
                <a:ea typeface="Helvetica" charset="0"/>
                <a:cs typeface="Helvetica" charset="0"/>
              </a:endParaRPr>
            </a:p>
          </p:txBody>
        </p:sp>
      </p:grpSp>
      <p:sp>
        <p:nvSpPr>
          <p:cNvPr id="22" name="텍스트 상자 21"/>
          <p:cNvSpPr txBox="1"/>
          <p:nvPr/>
        </p:nvSpPr>
        <p:spPr>
          <a:xfrm>
            <a:off x="2459421" y="4177534"/>
            <a:ext cx="4894891" cy="1766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What’s wrong with this plot? 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“Area principle”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: </a:t>
            </a:r>
            <a:r>
              <a:rPr lang="en-US" altLang="ko-KR" sz="1600" dirty="0">
                <a:latin typeface="Seravek Light" charset="0"/>
                <a:ea typeface="Seravek Light" charset="0"/>
                <a:cs typeface="Seravek Light" charset="0"/>
              </a:rPr>
              <a:t>the area occupied by a part of the graph should correspond to the magnitude of the value it represents.</a:t>
            </a: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04372" y="5605534"/>
            <a:ext cx="3746069" cy="1268589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60445" y="1599241"/>
            <a:ext cx="3684991" cy="4263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209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03  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349967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Bar Charts, Pie Charts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1241" y="1828718"/>
            <a:ext cx="3382361" cy="2788044"/>
          </a:xfrm>
          <a:prstGeom prst="rect">
            <a:avLst/>
          </a:prstGeom>
        </p:spPr>
      </p:pic>
      <p:grpSp>
        <p:nvGrpSpPr>
          <p:cNvPr id="25" name="그룹 24"/>
          <p:cNvGrpSpPr/>
          <p:nvPr/>
        </p:nvGrpSpPr>
        <p:grpSpPr>
          <a:xfrm>
            <a:off x="4484302" y="1788228"/>
            <a:ext cx="3231932" cy="2828534"/>
            <a:chOff x="6537435" y="1701411"/>
            <a:chExt cx="3231932" cy="2828534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537435" y="2000607"/>
              <a:ext cx="3231932" cy="2529338"/>
            </a:xfrm>
            <a:prstGeom prst="rect">
              <a:avLst/>
            </a:prstGeom>
          </p:spPr>
        </p:pic>
        <p:sp>
          <p:nvSpPr>
            <p:cNvPr id="13" name="텍스트 상자 12"/>
            <p:cNvSpPr txBox="1"/>
            <p:nvPr/>
          </p:nvSpPr>
          <p:spPr>
            <a:xfrm>
              <a:off x="6592615" y="1701411"/>
              <a:ext cx="312157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1400" dirty="0">
                  <a:latin typeface="Helvetica" charset="0"/>
                  <a:ea typeface="Helvetica" charset="0"/>
                  <a:cs typeface="Helvetica" charset="0"/>
                </a:rPr>
                <a:t>Relative frequency bar chart</a:t>
              </a:r>
              <a:endParaRPr kumimoji="1" lang="ko-KR" altLang="en-US" sz="1400" dirty="0">
                <a:latin typeface="Helvetica" charset="0"/>
                <a:ea typeface="Helvetica" charset="0"/>
                <a:cs typeface="Helvetica" charset="0"/>
              </a:endParaRPr>
            </a:p>
          </p:txBody>
        </p:sp>
      </p:grpSp>
      <p:sp>
        <p:nvSpPr>
          <p:cNvPr id="16" name="텍스트 상자 15"/>
          <p:cNvSpPr txBox="1"/>
          <p:nvPr/>
        </p:nvSpPr>
        <p:spPr>
          <a:xfrm>
            <a:off x="2732690" y="162006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82114" y="1719497"/>
            <a:ext cx="3656914" cy="2897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672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1873</TotalTime>
  <Words>1185</Words>
  <Application>Microsoft Macintosh PowerPoint</Application>
  <PresentationFormat>와이드스크린</PresentationFormat>
  <Paragraphs>241</Paragraphs>
  <Slides>27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5" baseType="lpstr">
      <vt:lpstr>맑은 고딕</vt:lpstr>
      <vt:lpstr>Arial</vt:lpstr>
      <vt:lpstr>Cambria Math</vt:lpstr>
      <vt:lpstr>Helvetica</vt:lpstr>
      <vt:lpstr>PT Sans Narrow</vt:lpstr>
      <vt:lpstr>Seravek</vt:lpstr>
      <vt:lpstr>Seravek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Choong-wan Woo</dc:creator>
  <cp:lastModifiedBy>우충완</cp:lastModifiedBy>
  <cp:revision>142</cp:revision>
  <dcterms:created xsi:type="dcterms:W3CDTF">2017-08-24T21:55:02Z</dcterms:created>
  <dcterms:modified xsi:type="dcterms:W3CDTF">2021-03-08T04:55:29Z</dcterms:modified>
</cp:coreProperties>
</file>